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2" r:id="rId4"/>
    <p:sldId id="261" r:id="rId5"/>
    <p:sldId id="263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D6FF"/>
    <a:srgbClr val="FF8AD8"/>
    <a:srgbClr val="EBEB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84019D9-071F-FF47-8A85-1260D1D62A09}" v="9" dt="2021-03-22T12:52:46.084"/>
    <p1510:client id="{AC72D2F7-EA29-234C-A890-69CA6E645FB4}" v="87" dt="2021-03-22T12:53:46.32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73"/>
  </p:normalViewPr>
  <p:slideViewPr>
    <p:cSldViewPr snapToGrid="0" snapToObjects="1">
      <p:cViewPr varScale="1">
        <p:scale>
          <a:sx n="107" d="100"/>
          <a:sy n="107" d="100"/>
        </p:scale>
        <p:origin x="73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2:48:26.227"/>
    </inkml:context>
    <inkml:brush xml:id="br0">
      <inkml:brushProperty name="height" value="0.053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3021 3827 7949,'-5'-14'0,"-1"1"0,-1 2 90,1 1 1,0 2 0,1-1 0,-5 6 0,-3 6-1,-3 6 1,-1 4 0,-4 3 858,-1 3 1,-4 5-576,-7 10 0,2 3 0,-4 7 0,1 3 110,1 1 1,-1 11 0,7-2-471,3 3-3,10 5 1,7-6 0,11 5-272,5 0-77,7-11 1,21 9 0,6-11 0,7 1-589,1-4 1,3-1 0,-6-3 0,-3-9 924,-5-8 0,1 0 0,-4-4 0</inkml:trace>
  <inkml:trace contextRef="#ctx0" brushRef="#br0" timeOffset="2">3136 4331 7416,'-8'-15'-1238,"-3"6"1502,6-1 1,-1 7 0,3-3 35,-2-1 0,0 4 440,5-6-427,0 5 1,0-4-197,0 4 0,2 2-49,2-3 0,4 4 0,7 1-49,-1 0 1,0 0 0,1 0 80,-1 0-59,1 6 0,-6-3 0,1 5 40,1-1 1,2-1-39,1-1 1,-1-2-1,-2 5-14,-1-2 8,-7-1 48,3 1-27,-6-4 0,0 6 175,0-3-156,0-4 0,0 7 57,0-3-56,0-3 0,0 11-10,0-4 1,-1 4 0,-2 1-52,-2 1 0,-2-2 0,4-2 0,-2-2 7,2 3 1,-5 0-5,-1 3 1,-4-1-53,-2 1 0,3-6 28,2 1 0,2-7-94,3 2 0,5-4 44,0-1 0,7-1 0,7-3-194,0 0 236,1-1 1,-1 5-1,1-2 1,-1-1 21,0-2 1,6 1 0,-1 5-1,-2 4 85,-1 4 1,-1 4-1,-1 3 1,0 2 127,1 1 1,-7 7 0,-3-2 0,-4 1-50,-1-1 0,-1 3 0,-4-3 0,-6 2-100,-7-2 1,0-3 0,-5-7 0,-3-1-204,-1-4 1,-2-2 0,0-7 0,0 0-447,1 0 0,0-7 0,3-2-1722,1-4 2297,13-1 0,-8-7 0,11-1 0</inkml:trace>
  <inkml:trace contextRef="#ctx0" brushRef="#br0" timeOffset="3">3625 4489 7217,'-8'0'616,"3"0"1,10 0-563,5 0 1,3 0-1,1 0 155,0 0 0,1 2 1,-1 1-20,1 2 1,-1 6-1,-1-2-72,-4 4 0,3 2 1,-8 1-1,0 1 67,-3 2 1,-1 2-1,0-3-108,0 1-16,0 7 0,-1-10 0,-4 3 1,-3-3 6,0-2 1,-3 1-1,4-3 1,1-1-85,-1-1-240,-4-7 1,11 2 19,0-10 1,7-3 0,7-8 0,0-1-7,1-2 1,4-5 0,0 3 0,0-2 97,2-2 1,-5-1-1,3 1 1,-3 2 113,-1 2 0,-3-3 0,0 5 433,-3 2-130,-6 7 440,4-3-527,-7 12 0,0-4 0,0 10 0,0 6 177,0 7 0,-2-1 0,-1 5 0,-2 1-217,2-1 0,1-3 0,4 4 1,1-1-596,2 1 1,6-6 0,-1 4 0,3-2-790,1 0 1238,7 1 0,1-6 0,7 0 0</inkml:trace>
  <inkml:trace contextRef="#ctx0" brushRef="#br0" timeOffset="4">4287 4374 7880,'-8'3'801,"3"5"-547,4 7 1,1 4 0,0 0 0,0 5-204,0 3 1,0 7 0,1-1 0,2 1-387,2 1 0,0-6 0,-5 1 0,0-4-523,0-1 858,6-4 0,-4 0 0,4-7 0</inkml:trace>
  <inkml:trace contextRef="#ctx0" brushRef="#br0" timeOffset="5">4445 4547 7880,'-14'0'139,"0"0"0,-1 0 1,1 0-1,-2 0 53,-3 0 1,-4 0 0,-6 0 0,1 0-468,-1 0 0,-5 0 1,2 0 274,5 0 0,-2 6 0,7 2 0</inkml:trace>
  <inkml:trace contextRef="#ctx0" brushRef="#br0" timeOffset="6">4834 4187 7947,'0'14'617,"0"1"-457,0-1 1,0 7 0,0 3 0,-2 1-136,-3-1 0,4 4 0,-4-4 0,3 3 62,2 2 0,0-5 0,0-2 11,0-1 0,5-2 0,2-6 0,1-4-252,3-4 1,2-3 0,1-2 0,0 0 25,1 0 0,-1 0 0,0 0 1,1 0 267,-1 0 0,-1 1 0,-2 4 0,-3 5 132,-1 2 0,-3 4 0,-5 4 0,-4 2-23,-5 0 1,-4 6 0,-5-6 0,-5 0-294,-3-2 0,-2 0 0,0-2 0,0-4-457,1-3 0,-1-7 1,0 0-1,2-2 501,3-2 0,-3-13 0,4-3 0</inkml:trace>
  <inkml:trace contextRef="#ctx0" brushRef="#br0" timeOffset="7">4676 4302 8045,'0'-14'616,"0"-1"-519,6 7 0,2-3 0,6 6 0,2 2-36,3 2 1,1 1 0,7 1-1,5 2-286,3 2 0,-3 5 1,3-4-1,-1 0-362,-1 1 587,1 4 0,-5-9 0,-1 4 0</inkml:trace>
  <inkml:trace contextRef="#ctx0" brushRef="#br0" timeOffset="8">5064 3727 8122,'14'-15'0,"1"2"0,-1 4 0,2 4 109,3 3 0,-1 2 1,4 2-1,1 4-123,-1 9 1,2 7 0,6 12 0,4 6 130,4 6 1,-3 2-1,-1 10 1,-4 7 116,-1 9 1,-15-34 0,-1 1 0,-1 3-1,-1 2 1,-3 0 0,-2 0-67,-2 2 1,-1-1 0,-3-3-1,0 0 1,-3-1 0,-1 0-1,-10 37-48,-9-2 0,-10-17 1,-6-5-2146,-2-13 1784,-2-8 0,-7-6 0,1-2 1,1-3-187,4-5 0,11-3 1,-1-3 426,4-3 0,1-4 0,0-6 0,1 0 0</inkml:trace>
  <inkml:trace contextRef="#ctx0" brushRef="#br0" timeOffset="9">6013 3899 7983,'-4'-14'0,"-3"1"183,-1 3 0,4-1 0,-6 6 0,-1 2 100,-2 2 0,-3 9 0,-3 6 0,-5 8 92,-3 6 0,-4 7 0,-1 5 304,-1 6-479,-1-1 0,7 16 1,3-2-70,5 5-130,3 9 1,8-4 0,3 1-1,7-4-383,7-5 0,7-2 1,13-5-1,0-6-288,0-10 1,-6-12 0,1-8-1,0-6 670,-1-2 0,4-7 0,-5 4 0</inkml:trace>
  <inkml:trace contextRef="#ctx0" brushRef="#br0" timeOffset="10">6157 4504 8019,'0'-15'-7,"0"1"0,0 4 1,0 1 77,0-3 1,5 4 0,2 0-73,1 2 0,-4-4 155,6 6 1,-5-1-73,4 5-58,-5 0 1,8 0 28,-2 0 0,-2 0-103,1 0 5,1 6 0,4-4 0,1 4 0,-1-1 53,1 0 1,-1 4 0,0-4-1,1 0 106,-1 1 0,1-4 0,-1 4 40,0 1 0,1-4 0,-1 7-17,0 1 0,-6-3 0,-3 1 0,-3 2 55,-2 2 1,-2 3 0,-3 2 0,-4 3 10,-4 1 0,-1 2 0,-1 3 12,1-3-129,0 3 0,1-11 1,2 5-1,3-2 51,1 0 0,-2 1 0,4-6 0,2 0-48,1 1 0,8-1 0,4-1-246,3-3 0,1 1 1,2-6-1,2-2-450,1-2 0,2-1 0,-4 0 1,2-1-473,-1-4 0,-2 2 1079,-2-7 0,7-6 0,2-6 0</inkml:trace>
  <inkml:trace contextRef="#ctx0" brushRef="#br0" timeOffset="11">6762 4561 7995,'0'-14'-587,"1"1"0,2 2 516,2 1 1,6 5 0,-1-3 289,3 2 1,1 1-1,1 5 1,-1 2 52,0 3 1,2 3 0,2 7 0,1 5-4,-1 4 0,-2-2 0,-4 2 152,-2 2-326,3 1 1,-12 2-1,4-1 1,-3 1 13,-2 0 0,-8-5 0,-5 0 1,-6 0-143,-4-2 0,4-1 0,-3-7 1,1 1-52,4-1 1,1-4 0,1-2-25,1-2 1,6-3 0,3-7 30,3-6 0,10-3 0,5-1 0,6-2-92,4-3 0,-1-4 1,4-6-1,-2 1-21,1-1 0,2-1 0,2-2 0,0-4-1,0 0 1,-7 2-1,-3-3 245,-3 2 90,-1 8 1,-3 5 17,-2 2 0,-5 14 0,-10 4 1,-5 15 117,-2 8 1,2 8-1,0 6 1,-1 2-41,-2 3 0,6 1 1,0 2-1,2-1-299,1-4 0,-1 2 0,6-6 1,4-2-413,5-2 0,2-7 0,3-4 0,-1-3 471,1-2 0,5-6 0,3-2 0</inkml:trace>
  <inkml:trace contextRef="#ctx0" brushRef="#br0" timeOffset="12">7582 4561 7857,'1'24'0,"4"-2"0,3 1 0,2-2-246,-1-1 1,-6 6 0,2-2-1,-3 2 337,-2-3 1,0 5-1,0-4 1,-2 3-195,-3 2 1,4-7-1,-6-3 1,3-3 102,-1-1 0,-6-1 0,3 0 0</inkml:trace>
  <inkml:trace contextRef="#ctx0" brushRef="#br0" timeOffset="13">7769 4734 7265,'-13'6'0,"2"2"-147,1 0 1,5-1-1,-4-7 1,-2 1 563,-2 4 1,-8-4 0,-3 4 0,-3-3-346,-2-2 1,-1 1 0,-2 3-1,0 0-640,5 0 1,-1-1 567,9 2 0,0 3 0,5 6 0</inkml:trace>
  <inkml:trace contextRef="#ctx0" brushRef="#br0" timeOffset="14">8100 4259 7988,'1'-8'1,"4"2"0,5 1-163,2 0 0,3 0 1,-1 5-1,1 0 138,-1 0 0,0 2 0,1 3 0,-3 4 134,-2 4 0,1 3 0,-6 1 0,-2 4 132,-1 2 1,-2-1-1,-2 4 1,-3-2-178,-4 1 1,-9 2 0,-3 2-1,1-2 21,-1-3 0,2 2 0,4-7 1,3-1 95,2-2 0,-1-2-181,6 0 1,2-1-1,8-3-201,4-5 136,4-4 1,8 4 0,1 0-147,1-2 226,4-1 1,-5 2 0,5 3 0,-3-1 31,-5 1 1,-3 4 0,-1-2 0,-2 6 32,-4 4 0,-2-3 0,-7 3 0,0-3-63,0-2 1,-12 6-1,-4-1 1,-4-3-201,-6-5 0,-3 2 1,-3-5-1,-1 1-440,1 1 0,1-7 622,3 2 0,-8-3 0,0-2 0</inkml:trace>
  <inkml:trace contextRef="#ctx0" brushRef="#br0" timeOffset="15">8531 3971 8078,'16'21'-368,"3"3"1,4-2 0,6 4 0,-2 1 945,-3 0 1,-4 5-1,-7-6 56,-3 6-475,3 5 0,-7 12 0,4 2 1,-6 4 27,-2 2 1,-2-2-1,0 7 1,-2-5-90,-2-4 1,-9 2-1,-8-9 1,-1-3-399,-4-3 1,-1 2-1,-3 2 1,-4-2-642,-4-1 941,-10-5 0,-4 5 0,-5-4 0</inkml:trace>
  <inkml:trace contextRef="#ctx0" brushRef="#br0" timeOffset="16">2848 5957 7728,'-9'-5'88,"-1"0"0,5-4 133,-4 4 1,4-5 210,-5 5-299,1 1 0,-4 5 0,2 4 521,1 5-440,1 2 0,-11 9 1,0 3-1,-1 5 171,0 4 0,-4 6 0,1 9 0,-2 5-153,2 2 1,-3 3-1,3 0 1,-2-2-151,2-4 1,4 3-1,7-7 1,3-2-54,5-1 0,4-8 0,1-2 0,3-3-220,7-4 0,1 4 0,13-9 0,1-1-94,2-3 0,1 1 0,-3-4 0,-2-5 106,-3-3 0,4-3 0,-4-7 0,-3-3 74,-1-4 0,-1-9 0,-3-3 0,-1-1 46,-1-4 0,-7 1 0,2-1 0,-3 2-57,-2-2 1,-7 1 0,-4-1 0,-5 4 12,-3 1 1,-2 2 0,4 5-1,-4-1 12,-2 1 1,1-1 0,-4 3 0,4 2-161,1 5 0,-3-1 0,5 1 251,2 2 0,1 8 0,1 3 0</inkml:trace>
  <inkml:trace contextRef="#ctx0" brushRef="#br0" timeOffset="17">3021 6590 7420,'-10'0'-94,"1"0"285,6 0-164,-4-7 95,7 6 1,0-7-24,0 3 1,7 3 0,2-2 0,4 2 9,1 2 1,1 0-1,-1 0 1,1 0 3,-1 0 0,5 0 1,0 0-1,-1 0 10,-2 0 1,-2 2 0,1 2 0,-1 6 12,0 3 1,1 1-1,-2 1 156,-4-1-233,-2 7 1,-3-4 0,1 7 0,-3 0 7,-5-1 1,-5 4-1,-8-5 1,-2 1-39,-1-4 1,-2-3 0,3-2 0,-1 1-14,2-1 0,1-4 0,1-2-286,1-2 149,6-1 1,3-12-1,10-4 1,6-5-90,7-3 0,-1-2 1,7 2-1,2-5-53,1-3 1,-1 1 0,-1-1 0,2-5 71,-1-3 0,3-2 0,1-3 155,-3 2 13,-1 6 0,-4 1 392,-3 8-231,-9 11 1,-5 3 0,-10 18 171,-5 11 0,-4 11 0,-4 8 0,-1 2 11,2 3 0,1-6 0,1-1 0,3-2-83,2-3 1,4 0 0,6-2 0,0 1-323,0-4 1,6-10-1,5-1 1,5-6-605,3-4 1,7-2 0,-4-9 687,1-5 0,10-15 0,-2-6 0</inkml:trace>
  <inkml:trace contextRef="#ctx0" brushRef="#br0" timeOffset="18">3625 5870 7519,'-14'-6'-419,"6"-2"1,5-5 760,6 4 0,0 1 0,7 4 0,1 0-407,2 0 1,1-2 0,0 1-1,2 2 102,4 1 1,-4 2-1,3 0 1,-2 0 25,3 0 1,-4 0 0,3 0 0,-5 2 6,-4 3 1,1-2 0,-5 7 0,1 2 125,-1 6 0,-1-2 0,-7 5 227,-3 0-344,-3-5 1,-6 9 0,0-4 0,1 0 125,3-1 0,-1 1 1,6-3-1,2 1 36,2-1 1,1-2 0,1-2-418,4 0 1,5-6-1,9-3 1,5-3-811,3-2 1,3-2 985,4-3 0,-4-3 0,5-6 0</inkml:trace>
  <inkml:trace contextRef="#ctx0" brushRef="#br0" timeOffset="19">4388 6345 7776,'0'-14'0,"0"-1"-482,0 1 0,0 4 0,0 1 523,0-2 0,0 3 1076,0-2-437,0 0-503,0 2 0,0 8 1,0 12-1,0 5 101,0 7 1,0 10 0,0 4-1,0 5-102,0 5 0,0-1 0,0 4 0,0-2-253,0-2 0,0-7 0,0-4 0,0 0-409,0-4 1,0-4 0,0-4 485,0-4 0,0-4 0,0-2 0</inkml:trace>
  <inkml:trace contextRef="#ctx0" brushRef="#br0" timeOffset="20">4647 6547 7761,'-7'9'212,"-2"1"0,2-5 0,1 3-93,0-2 0,-2 0 0,-7-2 0,-1 0 35,-3 0 0,-3-3 1,-7-1-1,0 0-61,0 0 0,-4 0 1,-1 0-431,2 0 275,2 0 1,1 0-1,2 0 62,3 0 0,3 7 0,7 1 0</inkml:trace>
  <inkml:trace contextRef="#ctx0" brushRef="#br0" timeOffset="21">5021 6216 7785,'-5'-10'-677,"0"1"0,0 4 886,5-5-73,0 7 0,-1-3 313,-4 6 0,3 1-221,-2 4 1,2 8-1,2 8 1,0 1 91,0 3 1,0 3 0,2 2 0,1 4-180,2 4 1,-1-1 0,-2 1 0,1 2-105,2 2 1,1-1 0,-2-1 0,0-3-93,0-2 0,2-1 1,-1-6-1,-2 1-163,-1 0 0,-2-7 0,0-2-539,0-4 1,-2-8 756,-3-4 0,-3-8 0,-6-4 0</inkml:trace>
  <inkml:trace contextRef="#ctx0" brushRef="#br0" timeOffset="22">5625 6302 6920,'2'-14'0,"1"-1"0,3 1 91,2-1 1,-3 1 0,3 0 18,-2-1 0,-1 1 0,-6 0-122,-4-1 0,2 6 0,-7 1 371,-1 1-212,-2 2 0,-3 5 0,-2 2 0,-1 4 15,2 9 0,-4 1 1,2 8-1,1 1-162,2 2 1,3 7 0,4 0 0,4-2-9,3-2 0,2-1 0,0-2 0,4-1-111,5-3 0,1 0 0,11-1 0,-1-6-59,4-5 0,3-7 0,2 0 0,0-4 129,0-4 0,0-11 0,-2-9 1,-3-3 5,-5-2 1,-3-4 0,-3-1 0,-4 2 46,-4 2 0,1 1 0,-1 2 187,-2 3-119,-1 3 1,-8 8 0,-4 4 162,-3 4 0,-1 7 0,0 7 1,1 10 109,3 7 1,-3 9-1,5 3 1,-1 4-155,-1 1 0,7 0 0,-2 0 1,4 1-288,1-1 0,0 0 1,1 0-1,4-1-1082,5-4 0,2-3 1178,3-6 0,6 6 0,1 2 0</inkml:trace>
  <inkml:trace contextRef="#ctx0" brushRef="#br0" timeOffset="23">5999 6532 7797,'2'-13'72,"2"4"1,4-2-1,7 6-501,-1 2 398,1 1 0,-1 2 1,0 0-1,1 0 126,-1 0 1,1 2 0,-1 2 0,0 6 38,1 3 1,-2 1 0,-4 1-1,-2 1 5,-1 3 1,-4-3-1,2 5 1,-2-2-17,-2 0 1,-5 5 0,-1-5 0,-2-1-90,-3-2 0,-1-2 1,1 0-1,2-1-95,-3-3 0,4 1-99,-1-6 57,6 0 0,-2-12 1,10-2-1,4-6-10,4-4 0,1 1 0,2-5 0,2-3 50,1-1 1,2-7 0,-4 1 0,3 1 49,-3 1 0,-1 4 0,-3 3 1,-3 5 63,-6 3 0,3 6 170,-2 1 1,-1 14 0,-5 4 0,-2 12 30,-2 6 0,0 2 1,5 0-1,0-1-127,0 1 0,2 0 1,2-2-1,6-1-249,3-2 0,-2-7 1,2 4-1,3-3-1492,0-4 1616,0-3 0,4-4 0,3 1 0</inkml:trace>
  <inkml:trace contextRef="#ctx0" brushRef="#br0" timeOffset="24">7006 6302 7799,'0'-14'440,"0"-1"1,0 10 0,0 10-336,0 13 1,0 7 0,0 6 0,0 2-78,0 6 1,0 1 0,0 0-1,0-2-237,0 2 1,0-5 0,0-1 0,0-4-271,0-1 0,2 0 479,3-1 0,3-5 0,6-2 0</inkml:trace>
  <inkml:trace contextRef="#ctx0" brushRef="#br0" timeOffset="25">7251 6547 7817,'-23'0'17,"4"0"1,8 0 0,1 0 0,-1 0 113,-2 0 1,-1 0-1,-2-2 1,-2-1 22,-1-2 1,-6 0-1,2 5 1,-1 0-283,0 0 1,5 2-1,-3 1 1,1 3 127,3 2 0,2 2 0,2 4 0</inkml:trace>
  <inkml:trace contextRef="#ctx0" brushRef="#br0" timeOffset="26">7682 6000 7088,'0'14'0,"2"1"0,1 1 0,2 3 202,-2 5 0,4 5 0,-3 3 1,0 4 116,-3 6 1,-6-2 0,1 9 0,-1-1-309,-2 0 0,6 0 1,-4-6-1,3-4-154,2-4 0,0-4 0,0-3-1045,0-3 865,0-3 1,0-11 322,0-1 0,0-5 0,0 2 0</inkml:trace>
  <inkml:trace contextRef="#ctx0" brushRef="#br0" timeOffset="27">8028 6057 7891,'0'10'185,"0"0"-18,0 1 1,0 2 0,0 1 0,0 2-129,0 3 0,-5-1 0,0 4 0,2 1-79,1-1 0,2-5 0,0 4 0,0-2 29,0 1 1,8-1 0,5-6 0,5-2-36,-1-2 0,6 1 0,1 3 0,3-2 114,2-1 1,-6-6 0,0 6 0,-1 1 89,1 2 0,-11 6 0,1 2 0,-5 3-67,-5 6 0,-3-1 0,-4 5 0,-8-4-133,-5-1 0,-6 0 0,-5-2 0,-3-3-160,-2-5 0,2-5 0,-2-4-275,2-5 239,3-4 1,-1-1 0,2-3 237,3-7 0,-3-6 0,4-12 0</inkml:trace>
  <inkml:trace contextRef="#ctx0" brushRef="#br0" timeOffset="28">8028 6201 7929,'14'-16'506,"0"-3"-392,7 3 0,-5-3 0,2 8 0,-5 1 60,-4-1 0,1 3 0,4-2 1,2-1-255,3-2 1,-3 4 0,5-1 0,0-1-482,3-2 0,3 4 561,2-1 0,12 0 0,4-4 0</inkml:trace>
  <inkml:trace contextRef="#ctx0" brushRef="#br0" timeOffset="29">13969 6633 8239,'7'14'179,"-4"1"0,5 1 0,-2 3-128,-2 5 1,-3 11 0,-1 7 0,0 7-6,0 7 0,0-1 1,0 7-143,0-3 78,0-1 1,0-7-1,-1-3 1,-3-5-217,0-5 0,-6-4 0,4-12 0,-1-6-640,1-5 874,-5-7 0,9 2 0,-4-6 0</inkml:trace>
  <inkml:trace contextRef="#ctx0" brushRef="#br0" timeOffset="30">14372 6705 8061,'-9'6'0,"1"4"268,1 3 1,2 6 0,5 2 0,0-1-294,0 1 0,2 5 0,1-4 0,2 1-207,-2-4 0,0-3 234,2-2 0,3-1 0,7-2 0,-1-3-8,0-2 0,7 1 0,5-4 1,4 2 89,4-2 1,1 5 0,-2 2 0,4 2 189,0 3 1,3 4-1,-6 2 193,-3 1-363,-7 2 1,0 10 0,-9-1 0,-7-1-52,-5-1 1,-9-3 0,-6 1 0,-5-3-290,-7-7 1,-8 0 0,-3-11 0,0 0-57,-1-3 1,-4-3-1,4-4 1,-1-4-310,3-9 0,4-1 601,1-8 0,-6 0 0,-2-5 0</inkml:trace>
  <inkml:trace contextRef="#ctx0" brushRef="#br0" timeOffset="31">14372 6748 7716,'7'-14'374,"2"-1"0,6 1 0,2 1 0,4 2-147,1 1 0,2 2 1,5-3-1,0 2-427,0-3 0,-5 0 0,1-3 0,4 1 29,3-1 0,8-4 0,-2 0 0,4 1 171,1 2 0,0-4 0,0-3 0</inkml:trace>
  <inkml:trace contextRef="#ctx0" brushRef="#br0" timeOffset="32">14804 3784 8098,'-13'-6'385,"3"-4"0,2 7 0,4 8-387,-6 12 0,-3 17 0,-4 11 0,-6 11 75,-5 9 1,9-25 0,-1 2 0,2 1-1,-1 2 1,0 0 0,0 1-31,0 0 1,0 0-1,2 0 1,2 0-1,-2-3 1,2 0-1,2-1 1,2-1-232,-4 36 1,7-13 0,12-18-1,5-6 63,10-6 1,9-1 0,4-4 0,4-7 158,6-4 0,-2-5 0,8-2 101,-3-1-64,-2-7 1,-5-5-1,-1-12 20,-2-9-59,-8-10 1,-1 1-1,-9-7 1,-4 1 13,-6 1 1,-7-3-1,-7 5 1,-6 2-37,-4 2 1,-9 1-1,1 11 1,-6 3-28,-2 4 0,-7 1 0,1 6 0,-2 2-248,-2 2 0,1 2 0,2 6 265,2 7 0,6 0 0,-3 7 0</inkml:trace>
  <inkml:trace contextRef="#ctx0" brushRef="#br0" timeOffset="33">15063 4504 6686,'16'-10'0,"1"0"0,4 1 0,2 1 374,2 3 1,-2 3 0,-1 2 0,-1 0-47,-4 0 0,-1 0-269,-1 0 1,-6 5 0,-1 2 102,-1 1-38,-3 1 0,-4 12 0,0 1 0,0 2 81,0 0 0,0 0 0,-1 7 1,-4 1-116,-5 1 1,-2-1 0,-3-6 0,1-4-103,-1-1 1,6-2-1,-1-5-188,-1 1 66,5-7 1,-1-3 0,9-10 0,3-5-69,4-3 0,4-7 0,1-4 1,2-3 99,4-2 1,-4 0 0,3 0 93,-3 0 13,-2 1 1,1-1-1,-3 2 1,0 3 115,-3 4 0,-6 5 32,2 0 1,-5 14-1,-3 7 1,-3 10 18,-2 8 0,0 3 0,-2 2 1,4 0-175,-1-1 0,6 1 0,-4 0 0,5-2-155,5-3 1,-1-3-1,9-5 1,5 0-109,3-2 1,2-3 0,8-11 0,1 0-90,1 0 0,6-1 0,-6-6 0,-2-7-237,-6-8 1,-4-2 590,-7-5 0,7 3 0,2-9 0</inkml:trace>
  <inkml:trace contextRef="#ctx0" brushRef="#br0" timeOffset="34">15566 3971 7722,'7'-21'405,"2"5"0,9-1 1,1 4-840,-1 3 1,2 2 0,0-3 0,-3 2 220,-1-3 1,-1 0-1,-1-3 1,-1 1 346,-4-1 0,4 7 0,-3 4 88,3 2 1,-4 4-1,-1 2 1,-1 6 13,-4 3 1,-2 8 0,-1 3 0,-1 3 129,-4 2 1,2-1 0,-5 1-1,0 0-94,0 0 1,5-5 0,-2 0-1,3 0-235,2-2 0,0-1 0,0-7 1,2 1-138,3-1 1,9-6 0,10-3 0,5-4-477,4-1 1,2-1-1,5-2 1,-3-4-420,-2-1 0,-3 0 995,-8-1 0,3 2 0,-4 7 0</inkml:trace>
  <inkml:trace contextRef="#ctx0" brushRef="#br0" timeOffset="35">16401 4345 7700,'14'7'0,"1"2"1281,-1 4-1066,0 8 0,-1 8 0,-3 9 0,-5 4-390,-4 1 1,-2-2-1,-4-1 1,-5-3-151,-3-2 0,-1-1 0,1-7 1,4-2 77,4-1 1,3-1 0,4 1 0,3-5-164,4-3 1,4-3 409,1-4 0,7 4 0,2-5 0</inkml:trace>
  <inkml:trace contextRef="#ctx0" brushRef="#br0" timeOffset="36">16703 4561 8613,'2'0'-10,"-6"5"0,-16 1 1,-9 1 22,-8-1 0,-11 4 0,-5-6 0,-3 0-268,-1-3 0,-6-1 1,3 0-1,5 0 255,11 0 0,0 7 0,8 1 0</inkml:trace>
  <inkml:trace contextRef="#ctx0" brushRef="#br0" timeOffset="37">17350 3899 8165,'7'15'70,"-1"-1"1,4 2-1,-5 5-305,-4 8 0,-1 7 0,-1 12 0,-4 7 549,-5 5 0,-3 1 1,-1 5-1,0-1-163,-1 1 1,7-5-1,3 1 1,4-5-42,1-4 1,0-3-1,0-10 1,1-5-192,4-6 0,-2-10 1,7 0-1170,1-3 1250,-4-8 0,5-8 0,-4-8 0</inkml:trace>
  <inkml:trace contextRef="#ctx0" brushRef="#br0" timeOffset="38">18070 4101 8180,'0'-15'0,"0"1"0,0-1 416,0 1 0,-2 1 0,-4 2-556,-9 2 0,-5 5 0,-11 1 1,-2 6 155,-6 7 0,2 7 0,-1 4 0,0 3 11,1 7 1,3-3 0,10 8-1,5-3-73,3 1 1,8-1-1,3-6 1,7-1 45,8-2 1,1-6-1,13 1 1,1-5-73,3-4 0,5-4 0,1-6 0,-2-1 12,-2-4 0,-1-3 0,-2-8-65,-3-3 113,3 3 0,-11-16 0,3 3 0,-4-1-4,-6-1 0,-1-2 1,-5-1-1,2 0 90,-2-1 1,-3 11 0,-3 0 0,-3 7 100,-2 2 0,3 7 0,-3 5 0,0 8 76,0 9 1,0 13 0,-3 13 0,3 7 4,2 6 1,-4 3 0,5 3-1,2 1-153,1 3 0,2 1 1,0-5-1,0-2-258,0-5 0,0-6 0,2-6 0,1-5-419,2-6 1,6-10 0,-1-1-1065,3-7 861,1 2 777,0-12 0,7 6 0,1-7 0</inkml:trace>
  <inkml:trace contextRef="#ctx0" brushRef="#br0" timeOffset="39">18300 4475 7795,'19'-15'0,"2"3"0,0 0 0,-1 4 170,-2 2 1,-2 1-1,-2 5-401,1 0 1,-1 0 0,0 0 144,1 0 0,-1 7 1,1 2-1,-1 6 268,0 4 1,1-2 0,-2 6 0,-2-1-77,-2 0 0,-5 1 0,0 2 0,-4-1 71,-4 2 1,-9 0-1,-8-2 1,-1-4-132,-4 1 0,0-5 0,1 3 0,3-4-205,1-6-70,2 4 114,4-5 1,9 0-68,6-3 112,6-4 0,15-7 1,3-4-1,3-4 23,2-5 0,0 1 1,-1-6-1,3-3-26,2-5 1,-4 0 0,2-8 0,-7-3-21,-4-3 0,-1-2 1,-4 5-1,-2 3 218,-4 6 1,-2 7 0,-9 14 185,-3 3 0,-4 12 0,-9 12 0,-1 10 10,1 8 0,2 7 1,2 7-1,0 2-157,-1-2 1,7-6 0,3-1 0,4-1-65,1-1 1,6-2 0,5-6-921,7 0 530,11-7 1,7-6 289,8-6 0,5-14 0,2 3 0</inkml:trace>
  <inkml:trace contextRef="#ctx0" brushRef="#br0" timeOffset="40">29809 5914 7746,'15'-8'57,"-6"-4"1,-1 6 0,0 0 133,0-1-187,-5 2 1,2 5 0,-10 0-219,-4 0 129,-4 0 0,-1 0 1,-1 0-1,1 2-236,0 3 321,-1-4 0,-6 6 0,-1-7 0</inkml:trace>
  <inkml:trace contextRef="#ctx0" brushRef="#br0" timeOffset="41">29335 5842 8248,'9'0'-27,"1"0"1,-13 0 0,-4 0-380,-9 0 0,0 0 1,-5 0-1,2 0 240,0 0 1,0 0 0,4 0 0,1 0 165,0 0 0,-7 0 0,-1 0 0</inkml:trace>
  <inkml:trace contextRef="#ctx0" brushRef="#br0" timeOffset="42">28989 5827 7959,'-8'0'525,"0"0"-1811,4 0 1286,2 0 0,-11 7 0,5 1 0</inkml:trace>
  <inkml:trace contextRef="#ctx0" brushRef="#br0" timeOffset="43">28687 5870 7454,'-1'-8'-290,"-4"4"0,-3-4 1,-7 0-1</inkml:trace>
  <inkml:trace contextRef="#ctx0" brushRef="#br0" timeOffset="44">28327 5813 8000,'-7'1'366,"2"4"1,2-3-367,-2 3 0,-3 3 0,-7 0 0</inkml:trace>
  <inkml:trace contextRef="#ctx0" brushRef="#br0" timeOffset="45">27953 5856 7778,'-14'0'533,"0"0"-575,-1 0 1,6 0-527,-1 0 426,1 0 1,-6 0-1,1 0 142,-1 0 0,-5 0 0,-3 0 0</inkml:trace>
  <inkml:trace contextRef="#ctx0" brushRef="#br0" timeOffset="46">27479 5827 8570,'-15'7'0,"1"1"0</inkml:trace>
  <inkml:trace contextRef="#ctx0" brushRef="#br0" timeOffset="47">28097 8403 7516,'8'-10'-287,"-3"1"0,-2 4 1,0-5 429,2-1 0,5-2 0,-4-1 0,2-1-83,3 1 1,2 1-1,3 2 1,2 1 4,1-1 0,7 5 0,-4 1 0,2 3 7,0 2 0,-7 2 0,3 4 0,-4 7 39,-2 5 1,-1 7 0,-4-1 0,-4 5 26,-3 5 1,-4 2 0,-3 8 0,-6-1-29,-6 0 0,-1 0 1,-6 0-1,-1 0-4,-3 1 1,1-8 0,2-2 0,2-5 20,2-5 0,2 1 0,6-5-90,4-3 1,2-1-1,9-3-100,3-4 0,4-2 1,9-7-1,3 0-200,1 0 1,7-7 0,5-2 0,-2-4-276,-2-1 1,-1-2 0,-1-2 0,0-1 51,-4 1 1,-2 2 485,-3 2 0,4-7 0,5-1 0</inkml:trace>
  <inkml:trace contextRef="#ctx0" brushRef="#br0" timeOffset="48">28601 8561 7693,'6'-14'-367,"4"1"190,3 3 0,1 4 1,0 6 172,1 0 36,-1 0 0,2 0 0,2 0 166,1 0-106,0 0 1,-5 0-1,2 1 1,2 4 26,1 5 1,-4 3 0,-7 3-1,-2 1 47,-3 2 1,-1 5 0,-2-3 0,0 2-93,0 2 1,-7-3 0,-2 2 0,-4 0-65,-1-1 0,-1-2 0,1-7 0,-1 0-41,1 1 1,0-2-1,-1-4-106,1-4 94,6-3 1,3-4 0,10-3-173,5-4 144,2-11 1,8 4 0,-1-4 0,0-1-8,2-3 0,-4-3 1,6-4-1,-1-1 12,0-1 1,-4-6-1,1 6 1,-4 2 76,-6 6 214,-2-2 0,-11 19 0,-4 4 0,-6 17 8,-2 14 0,0 4 1,2 7-1,1 1-167,3-3 1,-1 4 0,6-6 0,2-2-95,1-2 1,10-1 0,7 0 0,7-2-575,5-3 0,4-5 602,2-9 0,4-10 0,6-8 0</inkml:trace>
  <inkml:trace contextRef="#ctx0" brushRef="#br0" timeOffset="49">28414 6403 7680,'13'-15'0,"-2"1"-288,-2 0 0,-4 4 1,3 0 198,-1-1 0,-3 3 388,-4-1 1,-1 5 562,-4 0-668,-9 8 0,-4 11 1,-4 10-1,-1 9 89,1 9 0,-2 8 0,-5 12 1,0 2-191,1 1 0,0 6 1,4-2-1,5 7-193,3 3 1,8-5-1,5-2 1,6-9 44,7-11 1,9-8 0,5-5 0,3-5 99,2-5 1,0-4 0,-1-13-1,1-4 16,0-4 0,-5-5 0,-2-5 0,-2-6-50,-8-6 1,1-11 0,-8-5 0,-2-1-73,-1-1 0,-10 5 1,-5-4-172,-5 4 199,-7 7 0,2-2 0,-5 4 0,-1 0-158,0 0 1,0 4 0,2 6 0,0 3-226,-2 1 0,10 2 416,-5 5 0,6 7 0,4 1 0</inkml:trace>
  <inkml:trace contextRef="#ctx0" brushRef="#br0" timeOffset="50">28615 6978 7818,'7'-9'0,"2"1"0,4 1-111,1 4 1,2 2 0,2 1 0,1 0-249,-1 0 0,3 0 0,-2 0 1,-2 0 471,-1 0 1,-1 0 0,-1 1 0,0 4 184,1 4 0,-1 1 1,-1 3-1,-2 4 2,-1 4 0,-7-2 0,2 5 1,-5 4-18,-5 4 0,-3-2 0,-6 4 0,-2-4-172,-4-1 0,0-1 1,-6 0-291,2-4 128,6-4 1,-7-7 0,7-2-1,4-3-258,3-1 274,8-2 1,-2-12 0,11-2 0,7-6-27,5-4 0,7-3 0,-3-7 0,2 0 6,0 0 1,0 0 0,5-1-1,0-3-19,0-6 1,0-2 0,-2-3-1,-3 1 173,-5 0 0,-10 13 1,-4 6 15,-3 6 0,-4 12 0,-4 7 0,-7 15 196,-5 16 0,-5 7 1,3 12 321,3-2-475,1 6 0,3-10 1,3 3-152,6-4-126,2-1 1,4-6 0,4-3 0,8-5-1149,9-5 1267,10-10 0,10-1 0,9-5 0</inkml:trace>
  <inkml:trace contextRef="#ctx0" brushRef="#br0" timeOffset="51">26011 3885 7675,'0'-15'122,"0"6"1,2-1 518,3-1-570,-4 5 0,6 6 0,-9 12 0,-4 11 67,-9 10 0,-6 9 1,-9 8-1,-2 7-19,-1 9 0,13-28 0,0 2 0,0 3 1,1 0-1,-1 5 0,-1 0-68,-1 4 1,0 0 0,4-4-1,0 0 1,1 0 0,2-2-661,1-3 1,2-1 664,-2 30 1,9-8 0,10-8 0,6-5-95,7-8 1,6-6 0,8-10 0,1-3 67,-1-5 0,2-4 1,-4-6-1,-3-4-16,0-3 1,1-13 0,-1-5 0,-3-7-148,-5-7 1,-3-5 0,-3-9 0,-4 1-1,-4 0 0,-3 2 0,-4 2 0,-3 6 69,-4 2 0,-4 3 0,-3 2 0,-2 5 282,-1 7 0,-8 9 0,0 0 0,-5 4-657,0 1 1,0 0-1,0 1 439,-2 4 0,1 9 0,4 9 0</inkml:trace>
  <inkml:trace contextRef="#ctx0" brushRef="#br0" timeOffset="52">26083 4604 7656,'16'-1'0,"2"-3"479,1 0-266,0-1 0,-3 5 0,2 0-653,1 0 324,0 0 0,-5 0 0,1 0 1,-1 0 57,1 0 1,-1 0 0,-1 1 168,-4 4 0,4 3 1,-5 7-1,2-1 158,-1 0 0,-4 2 1,3 2-1,-2 3-82,-2 1 1,-3 2-1,-1 5 1,0 0-60,0-1 1,-5 1 0,-1 0-1,-2-2-199,-3-3 0,-2-3 1,-1-7-375,-1 1 385,1-1 43,6-6-194,2-2 197,6-12 0,6-7 0,4-7 0,2-3-34,3-2 1,4-3 0,0-2-1,0-2 2,2-2 0,-5-6 0,5 2 0,-2-3 20,0-3 1,-1 3 0,-7 2 0,-3 7 244,-2 7-55,-1-2 1,-6 25-1,-4 9 1,-5 15-61,-3 10 0,-1 8 0,0-2 1,1 2-75,3-1 1,4 1 0,6-7-301,0-1 178,0-2 1,1-1-1,6-2 1,6-3-218,4-4 1,10-6 0,1-4-605,4-6 673,7-2 0,-8-4 1,2-4-1,-4-8-102,-5-9 1,2-4 0,-9-3 341,-4-4 0,2-3 0,-8-6 0</inkml:trace>
  <inkml:trace contextRef="#ctx0" brushRef="#br0" timeOffset="53">26630 3957 8123,'5'-15'0,"1"3"317,2 2 1,2-1 0,6 4 0,1 1-462,2 0 1,1-4 0,-4 4 0,1-1 55,2 1 0,0-4 0,-4 4 0,-1-1-201,1 1 1,-6 1-1,1 5 435,1 0 1,0 3-1,0 5-15,-1 7 1,-7 4 0,2 0 0,-5 5 149,-5 3 1,-1 1-1,-4-3 173,5-1-373,-3 0 1,7 0 0,-4-2 0,3-1-74,2-3 1,0-2-1,2-2 1,1 1-242,2-1 0,11-6 1,0-3-1,5-4 233,4-1 0,9 0 0,3 0 0</inkml:trace>
  <inkml:trace contextRef="#ctx0" brushRef="#br0" timeOffset="54">27709 4288 7680,'9'0'1292,"-1"3"-1232,-1 6 0,2 3 0,-4 13 0,-2 6-9,-1 5 0,-7 8 0,-1 5 0,-2 7 61,-3 5 0,-2 6 0,0-3-486,3 1 210,-2-4 0,8 3 1,-3-9-1,0-8-402,4-8 0,3-9 0,5-7 220,4-9 0,4-6 0,0-10 346,-4-2 0,11-4 0,-4-7 0</inkml:trace>
  <inkml:trace contextRef="#ctx0" brushRef="#br0" timeOffset="55">27982 4734 7973,'-14'14'577,"-1"1"1,1-3-692,0-2 0,-2-4 0,-3-6 0,-7 0 52,-6 0 0,-6 0 0,-9-1 0,-2-4-68,-2-5 0,-1 2 130,0-1 0,-4-7 0,5-7 0</inkml:trace>
  <inkml:trace contextRef="#ctx0" brushRef="#br0" timeOffset="56">28946 5093 7459,'0'5'-341,"0"5"341,0-10 0,0-15 0</inkml:trace>
  <inkml:trace contextRef="#ctx0" brushRef="#br0" timeOffset="57">30125 4726 8196,'9'-21'-25,"16"-17"-27,-4-1 2,2-1 24,-6-1 1,2 6 325,-9 6 0,-4 14 1,-6 19-1,-1 13 44,-4 15 0,-3 10 0,-6 6 0,-1 4-167,1 4 0,6-5 1,3-3-1,3-3-159,2-2 0,8-4 0,7-4 0,7-3-384,5-5 1,10-13-1,5-1 1,6-6 365,3-9 0,2-17 0,4-12 0</inkml:trace>
  <inkml:trace contextRef="#ctx0" brushRef="#br0" timeOffset="58">8042 14762 8224,'14'0'340,"1"0"0,-6 0-615,1 0-124,-7 0 268,4 0 1,-27 7-1,-4 1 1</inkml:trace>
  <inkml:trace contextRef="#ctx0" brushRef="#br0" timeOffset="59">7596 14705 7950,'0'-10'797,"0"1"-959,0 5 1,-6-2 161,-4 6 0,-3 6 0,-1 2 0</inkml:trace>
  <inkml:trace contextRef="#ctx0" brushRef="#br0" timeOffset="60">7236 14690 9383,'0'-8'-421,"0"2"0,-6 12 1,-2 2-1</inkml:trace>
  <inkml:trace contextRef="#ctx0" brushRef="#br0" timeOffset="61">6905 14705 9600,'8'0'-1735,"-1"1"1735,-7 4 0,-7-3 0,-1 4 0</inkml:trace>
  <inkml:trace contextRef="#ctx0" brushRef="#br0" timeOffset="62">6560 14690 7742,'0'8'1901,"0"-1"-2839,0-1 938,0-4 0,-6 11 0,-2-5 0</inkml:trace>
  <inkml:trace contextRef="#ctx0" brushRef="#br0" timeOffset="63">6172 14762 7742,'0'8'2707,"0"-1"-3170,0-7 1,-2 0-523,-3 0 0,2 0 985,-6 0 0,-1 0 0,-4 0 0</inkml:trace>
  <inkml:trace contextRef="#ctx0" brushRef="#br0" timeOffset="64">5870 14705 9804,'-8'0'-2935,"1"0"2935,1 0 0,-2 0 0,-7 0 0</inkml:trace>
  <inkml:trace contextRef="#ctx0" brushRef="#br0" timeOffset="65">5625 14734 8014,'-13'-2'541,"4"-3"1,1 4 0,4-6-1,-2 2-587,-2 1 1,3-3 45,-4 2 0,-1 4 0,-4-6 0</inkml:trace>
  <inkml:trace contextRef="#ctx0" brushRef="#br0" timeOffset="66">6546 15381 7543,'5'-10'0,"1"2"0,0 0 25,1 0 1,-1 4-1,-3-6-41,2-1 0,5 3 1,-5-2 168,-2-1 1,-2 3 220,-1-2-256,0 7 1,0-9 116,0 2-106,0 4 0,-1-2 159,-4 3-137,3 3 0,-10-1 0,2 11 0,-4 8 193,-6 5 1,3 11 0,-7 11 0,-2 8-121,-1 5 1,-6 8 0,-1 3-1,4 3-282,4 2 1,2-6 0,8-2 0,5-3-81,3-4 0,5-9 1,7-14-1,6-4 21,3-1 0,6-7 0,2-3 0,1-4 118,4-6 0,-4-2 1,2-7 125,2 0-61,1 0 0,-3-8 1,-2-5-1,-1-6-21,-3-4 0,-4-1 0,-3-4 1,-3-3-179,-1-2 1,-9 2 0,-8-2 0,-2 2 18,-3 3 0,-1 5 1,-1 4-1,-4 3-136,-2 2 1,4 1-1,-3 3 1,0 5-226,-1 4 1,1 1 0,-4 1 474,2 4 0,7 10 0,-4 7 0</inkml:trace>
  <inkml:trace contextRef="#ctx0" brushRef="#br0" timeOffset="67">6877 15813 6826,'6'-8'449,"-4"1"1,4 6 133,-6-4-98,0 3-151,0-4-352,0 6-168,0 0-40,6-7 141,-4 6 87,4-6 65,-6 7 272,0 0-372,7 0 1,-4 0 0,7 2 7,1 3 1,-3-4 0,1 4 326,3-3-152,0-2 0,3 1 89,-1 4-162,1 3 1,-1 7 0,-1-1 263,-4 0-269,4 1 0,-11 6 0,3 1 0,-4 4 28,-1 2 0,0-7 0,0 8 0,-1-4-49,-4-2 0,-3 2 0,-5-5 1,2-3-47,1-1 0,5-3 0,-3-2 88,2-1-134,1-7 0,5-3 1,0-10-1,2-2-136,3-3 0,3-4 0,6-2 0,0-1 29,1-4 1,-1-1-1,0-2 1,2 1 50,4-1 1,-4 0 0,3 0 0,-5 2 94,-4 3 0,1 3 0,-5 7 599,2-1 0,-4 9-353,0 6 0,-2 13 0,-2 9 0,0 2-235,0 0 1,0 0 0,0 5-1,0-2-209,0-3 0,0 2 0,2-6 0,2 1-1017,6 0 0,-2 0 1217,2-2 0,6-3 0,6 5 0</inkml:trace>
  <inkml:trace contextRef="#ctx0" brushRef="#br0" timeOffset="68">6071 17151 7681,'6'-8'316,"4"3"0,3 2-269,1-2 0,1 2 0,-1-7 1,0 1 60,1 1 0,1-4 0,1 6 301,2-2-250,7 5 0,-10-4 0,5 7 0,-2 0 164,0 0 0,0 2-280,-4 3 0,-7 3 1,-3 8-1,-4 1 66,-1 3 0,-6-1 0,-4-3 0,-3 3 7,-1 5 0,0-2 0,-1 1 1,1-3-56,-1-2 0,1 3 0,0-2 0,1 0 49,3 2 0,4-5 0,6 3 0,0-3-87,0-1 0,6-6 1,4-1-1,4-1-229,5-4 0,5-2 1,8-1-1,4-1-441,0-4 1,-4 2 0,2-7 0,-4 1-1343,-1 1 1989,0-5 0,0 5 0,-1-7 0</inkml:trace>
  <inkml:trace contextRef="#ctx0" brushRef="#br0" timeOffset="69">6733 17194 7681,'0'-14'0,"1"1"277,4 3 1,-2-1 0,7 5 49,1-2 1,-3 3 0,2-3-251,1 1 1,3 3-1,4 4 1,1 0 120,-1 0 1,-2 6-1,-4 4 1,0 2-58,-3 3 1,-1-1 0,3 1 0,-3-1-13,-1 0 0,-2 5 0,-5 2 32,0 2-165,-7-6 1,1 6 0,-7-6 0,0 2-45,-3-1 0,-1 3 0,2-2 0,1-3-227,0-5 0,-1 2 234,1-3 0,1-2 0,5-1-25,8 0 1,3-4 0,10-8 0,5-4 19,2-4 1,4-3 0,5-3 0,-2-5-22,-3-3 0,3-2 0,-3-2 0,4-2-116,0-6 1,-4 3-1,-1-1 177,-3 2-47,-7 1 0,-2 12 0,-6 3 290,-2 3-61,-1 8 0,-4 1 1,-1 9 120,-2 3 1,-6 4 0,2 10 0,-3 5 123,3 4 1,-2 5-1,4 1 1,1-2-361,0-2 1,1-3 0,6-1 0,4-2-281,5 1 1,2-4-1,4-3 1,4-7-2593,4-6 2811,3-4 0,8-7 0,2-2 0</inkml:trace>
  <inkml:trace contextRef="#ctx0" brushRef="#br0" timeOffset="70">3481 13496 7763,'-14'0'281,"0"0"187,6 0-147,1 0-385,7 0-42,0 0 1,-6 0-1,-2 0 1</inkml:trace>
  <inkml:trace contextRef="#ctx0" brushRef="#br0" timeOffset="71">3424 13683 7768,'14'8'991,"-4"-1"-952,-1-7 1,-5 6-236,0 4 1,-2-2-983,-2 1 1178,0-6 0,-6 10 0,-2-5 0</inkml:trace>
  <inkml:trace contextRef="#ctx0" brushRef="#br0" timeOffset="72">3366 13928 7934,'7'9'132,"2"1"1,-1-5-114,2 4-73,-7-5-781,3 2 380,-6 0 455,0-4 0,0 11 0,0-5 0</inkml:trace>
  <inkml:trace contextRef="#ctx0" brushRef="#br0" timeOffset="73">3366 14158 7768,'15'0'1366,"-1"5"-1225,0 0-612,-6-1 0,4-2-185,-8 3 656,1-4 0,-5 12 0,0-5 0</inkml:trace>
  <inkml:trace contextRef="#ctx0" brushRef="#br0" timeOffset="74">3338 14388 7768,'14'0'-25,"-4"2"1,-1 1-86,2 2 0,-3 0-383,2-5 0,-7 1 493,2 4 0,-4-3 0,-1 4 0</inkml:trace>
  <inkml:trace contextRef="#ctx0" brushRef="#br0" timeOffset="75">3338 14604 7768,'14'10'0,"0"-2"403,1-2 1,-3 0 0,0-2-1811,-3 0 1407,-6 1 0,-3-5 0,-8 0 0</inkml:trace>
  <inkml:trace contextRef="#ctx0" brushRef="#br0" timeOffset="76">2705 11539 8199,'9'0'-22,"-1"-1"1,-2-4 0,1 3 0,-4-4 0,3 1-14,2 0 0,-3-6 0,5 3 0,1-1 35,2-1 0,1 0 1,1-2 58,-1 2 0,-4-1 0,-1 6 76,2 2-99,-4 1 1,4 5 357,-6 7-270,0 0 1,-5 17-1,0-3 235,0 3-237,0 2 0,-2 4 0,-1 1 0,-4-2 21,-1-2 1,5-1 0,-2-2 0,4-3 103,1-5 0,0-3 0,1-3-166,4-3 1,8-4 0,6-6 0,0 0-146,2 0 1,0-6-1,4-4 1,-1-3-295,2-1 1,-4 0-1,-1-1 1,-3 1-768,-5-1 1125,-9 7 0,3 2 0,-7 6 0</inkml:trace>
  <inkml:trace contextRef="#ctx0" brushRef="#br0" timeOffset="77">2345 12604 7762,'0'-14'-10,"0"-1"1,0 1-1,0 0 68,0-1 1,5 1 0,1-1 0,2 1 8,3 0 0,2 1 0,1 2 0,1 1 36,-1-1 0,1 4 0,-1 1 0,0 1 16,1 0 0,-1 2 0,-1 8-81,-4 5 0,-2 4 0,-7 7 1,0 8 74,0 7 1,-7 6 0,-2 1 0,-6 0-46,-4 0 1,3 1-1,-4-1 1,0 0 10,1 0 1,0-5 0,5-1 0,-1-2 88,1-3 1,1-3-1,3-5-106,6-5 0,4-9 0,4-5 0,8-4-74,5-1 0,6 0 1,5-1-1,1-3-222,0 0 0,4-8 1,1 3-1,-2-4-198,-2-1 0,-2-1 0,-3 1-722,-1 0 807,-13-1 1,7 6 346,-13-1 0,6 0 0,-3-4 0</inkml:trace>
  <inkml:trace contextRef="#ctx0" brushRef="#br0" timeOffset="78">2791 12849 7802,'0'-15'7,"0"6"0,0-1 62,0-1 1,0-2-1,1-1-28,4-1 1,-2 3-1,7 0 1,1 3 121,2-2 0,1 3 0,1 0 0,-1 1 68,1 4 0,-1 1 0,0 2 0,1 2-98,-1 3 0,-4 4 1,-2 11-1,-2 2-26,-3 0 0,-1 6 1,-4-4-1,-1 3-72,-2 1 0,-6 1 0,1-2 0,-1-1-76,2-2 1,-4-6 0,5 1 0,-2-5-227,1-4 165,6-4 0,-2-7 0,10-4 0,4-6-25,4-7 1,1-4-1,1-7-62,-1 0 144,0 0 0,6 0 1,-1 1-1,-2-1-68,-1 0 1,-3-4 0,-2-1 0,-1 2 69,1 2 1,-4 2 0,-3 4 169,-2 5 0,-4 7 0,-2 7 113,-6 10 0,-3 12 0,0 7 0,2 5 117,2 4 0,1-1 0,-2 5 1,5-2-113,4-3 0,1-1 0,1-4 1,4-2-641,5-1 1,9-6-1,3 1 1,2-4 394,0-6 0,0 4 0,5-5 0</inkml:trace>
  <inkml:trace contextRef="#ctx0" brushRef="#br0" timeOffset="79">1179 13899 7833,'-7'-2'253,"2"-2"-237,-3 2 0,6-6-98,-3 3 0,4 2 154,1-7 0,1 7 0,4-3 28,5-1 1,2 6 0,3-4 25,-1 3 0,1 2 0,-1 0 128,0 0-185,1 0 0,-6 2 0,1 1 26,1 2-47,2 6 1,-3-8-1,-2 7 1,0 0 43,0-2 0,-5 4 1,2-2-1,-4 4 1,-1 6 1,0-4 0,0 4-1,0 0-32,0-1 1,-1 2 0,-3-4 0,-2 2-12,-2-1 0,3-2 1,-3-2-1,0 1-75,0-1 0,5 0-203,-2 1 128,4-7 0,2-3 0,4-10-149,5-5 141,2-3 0,-2-3 1,0-1-16,1-2 66,2-1 0,-4 0 0,1-4 0,-1-3-52,-1-2 1,3 0 0,-4 0 0,-1 0 45,1 1 0,-3-1 0,-4 2 1,0 1 19,0 2 1,0 7 190,0-3 0,-1 11 0,-2 6 223,-2 6 1,0 11 0,5 10-1,0 3 56,0 2 0,0 0 0,0 0 0,0-1-99,0 1 0,5 0 0,1-2 0,2-1-345,3-2 0,2-7 0,3 2 0,2-4-583,1-6 1,5-2-1,-3-7 1,0 0 599,-1 0 0,6-13 0,-4-3 0</inkml:trace>
  <inkml:trace contextRef="#ctx0" brushRef="#br0" timeOffset="80">2359 13899 7540,'-14'0'-1264,"4"0"2021,1 0 0,4 0-392,-5 0-216,7 0 182,-3-6 0,6-2-129,0-7 1,1 6-1,4 1-186,5 1 0,-2-2 0,1 2 1,2 1-60,2-1 1,3-2 0,2 2 0,1 1-60,-1 0 0,-1-4 0,1 5 1,1 2 142,-2 2 0,-1-4 0,-1 0 0,-1 2 40,1 1 1,-7 4 0,-4 3 0,-2 6 30,-2 6 0,0 2 0,-2 9 0,-2 4 95,-6 3 1,-3-2 0,-1 6 0,-1 1-69,1 1 1,0-4-1,-1-3 1,1-4-26,0-1 1,6 0-1,3-2 1,3-3-21,2-5 1,2-5 0,3-4-1,6-5-160,6-4 0,1-1 0,4-1 0,1-4-459,-1-5 0,-3-2 0,4-4 0,-3-2-237,-2-1 0,-2-5 0,-3 3-575,-4-1 1337,4 4 0,-5-3 0,7 7 0</inkml:trace>
  <inkml:trace contextRef="#ctx0" brushRef="#br0" timeOffset="81">2733 14057 7798,'0'-14'367,"0"4"-351,0 1-42,7 6 1,-6-10 96,4 3 1,-2 2 0,0-1 35,2-3 1,6 4 0,-1-1 23,3-2 0,1 3 0,1 0 0,-1 1 123,0 4 1,1 1 0,-1 2 0,1 0-45,-1 0 1,-1 7 0,-2 4 0,-3 5-52,-2 3 0,-1 7 1,-5-2-1,0 3-96,0 2 0,-2-5 0,-2 0 1,-4 0-104,0-2 0,-5 4 0,3-7-271,-2-2 222,4-1 1,-5-6-195,3 0 81,4-7 0,-1 2 69,7-10 1,2-3 0,3-7 0,4-1 31,4-3 0,2-2 1,-1-4-1,0 1 14,1-2 1,4-1 0,0-3 0,-1-2-35,-2-2 0,-2-4 0,-1 4 0,-2 1 144,-1-3 1,-2 11-1,1-2 260,-4 4 1,-3 12-1,-2 13 104,0 11 1,-5 7 0,0 11 0,2 1 106,1 1 1,2 1 0,0-7 0,3-1-190,7-2 1,0 0-1,10 3 1,1-3-571,3-5 1,-2-5 0,2-4 0,2-5-224,1-4 1,-4-2 487,-4-4 0,-10-10 0,-2-7 0</inkml:trace>
  <inkml:trace contextRef="#ctx0" brushRef="#br0" timeOffset="82">22558 4316 7627,'-12'-1'-135,"2"-4"47,-3 3-84,12-10 1,-7 5 152,3-2 1,3-4 181,-3 3 1,4 2-53,1-1 0,0 4-80,0-5 0,0 6 0,1-4 0,3 0-35,0 0 1,8 0 0,-3-4 0,4 3-6,1-2 0,-2 3 0,0-2 1,4 0 17,0 2 1,0-3-56,-1 6 48,-1 1 0,0-1 0,1 0 0,-2 3 27,-4 6 1,2 4 0,-6 8 0,-2 3 32,-1 5 1,-2 5 0,0 3 0,0 3-32,0 1 0,-6 6 0,-4 3 0,-3-4-1,-1 1 1,-1-2 0,1 0 0,1-3 44,4-2 1,-2-6-1,6-7 112,2-1 0,1-2 1,4-6-86,2-4 1,4-2-1,7-7-76,-1 0-22,0-7 0,1 4 0,1-6 0,1-3 34,3 0 0,-1-3 0,-5 2-248,1 4-58,-1-4 0,-4 7 0,-1-6-878,2 3 1146,-4 6 0,5-4 0,-4 7 0</inkml:trace>
  <inkml:trace contextRef="#ctx0" brushRef="#br0" timeOffset="83">23119 4475 7663,'-12'-2'0,"0"-1"130,3-2 0,6-1-115,-2 1-27,3 3 0,2-6-68,0 4 0,0 0 48,0-5 1,5 4-1,1-3 133,2 2 1,-3 1 0,5 3-35,1-3 0,2 4 1,1-4 47,1 3 1,-1 2-1,-1 2-80,-4 3 1,4-2 0,-5 7 0,0 1-9,-3 2 1,1 1-1,-1 0-104,-2 1 89,-1 6 1,-2-1-1,0 4 1,-2-3-24,-2 0 0,0-4 1,-4 6-1,0-2 30,0-4 0,4-2 0,-4-4 169,1-2-117,-4-5 0,9 0-110,-2-8 1,2-6 0,2-8 0,0-1-26,0 2 0,6-4 0,2 0 0,2-1-5,0-4 0,-1 4 0,4-2 0,-2-2-27,-1-1 1,-1 3 0,4 2 125,-3 1-6,2-5 1,-5 15 90,2-3-23,-2 9 0,-7 0 0,0 11-5,0 9 1,0 6 0,0 7-1,-2 3-5,-3 2 1,4-4 0,-4 2 0,3-8 28,2-2 0,0 0 1,0-3-161,0 1 1,2-2-541,3-7 1,-2-4 0,8-7 588,5-4 0,5-9 0,8-9 0</inkml:trace>
  <inkml:trace contextRef="#ctx0" brushRef="#br1" timeOffset="84">30500 4345 6444,'0'-8'209,"0"2"-93,-6-1 0,2 4-6,-5-6 1,-1 4-19,-4-5 0,-1 7 1,1-2-1,0 5-30,-1 5 0,-4 3 0,-2 6 0,-1 2-50,-4 4 0,1 2 0,-1 7 0,4 1-55,1 4 0,2 1 0,4 5 0,3-3-6,2-2 1,4 3-1,6-3 1,0 1-155,0-1 1,6-3 0,4-8 0,2-5 202,3-3 0,-1-2 0,1 1 0</inkml:trace>
  <inkml:trace contextRef="#ctx0" brushRef="#br1" timeOffset="85">29824 4345 7714,'6'-14'-263,"-3"6"1,7 1 26,1 1 1,2 4 0,1-2 242,1 2 1,1 7-1,1 1 1,2 2 27,-1 3 1,3 2 0,-2 2 0,0-1 78,2 0 1,-3 6 0,4 0 0,-1 1 12,-4 0 1,-2 5 0,-4-4 0,-3 2 2,-2 0 1,4 1-1,-5 7 1,-4 2-43,-4-2 0,-5 5 1,-6 0-1,-2-1-74,-4-2 0,-2-1 0,-7-1 1,1-3 25,-1-2 1,0-3 0,-1-11-101,-4-3 58,4-4 0,-10-1 0,6 0 0,2-4-286,2-4 1,1-5 0,2-6 0,3-1 287,5 1 0,-4-7 0,1-1 0</inkml:trace>
  <inkml:trace contextRef="#ctx0" brushRef="#br1" timeOffset="86">28903 4101 8512,'0'20'0,"0"6"97,0 6 0,-6 13 0,-4 12 0,-3 10-60,-1 9 0,-1 2 0,8-37 0,0-1 0,-7 36-48,-1-8 0,6-5 1,1-9-1,0-4-63,0-6 1,4-8 0,0-14 0,2-1-480,2-4 0,0-1-93,0-1 1,7-7 645,2-4 0,10-8 0,4-4 0</inkml:trace>
  <inkml:trace contextRef="#ctx0" brushRef="#br1" timeOffset="87">29263 4201 7705,'-13'20'0,"3"-1"0,4 0-161,-1 2 1,4 3 0,-6 11 294,-3 8-103,0 7 1,-3 12 0,-1 2 0,-1-2-129,-2-3 1,1-1-1,8-15 1,6-6 108,2-5 1,2-5 0,2-3 0,4-3 201,8 0 1,7-5 0,8 3 0,0-3 3,-1-2 0,1-6 0,2-3 0,1-4-192,1-1 0,1-6 1,-5-5-1,-2-8 3,-3-10 1,-2-6-1,-4-10-255,1-3 142,-6 3 0,-7-11 1,-6 4-226,0-4 200,0-8 1,-6 1-1,-6-1 5,-5 7 71,-6 2 1,-7 4 0,-3 3 0,-4 7-50,0 7 1,-5 9-1,4 17 1,-2 11 81,2 14 0,-4 19 0,5 15 0</inkml:trace>
  <inkml:trace contextRef="#ctx0" brushRef="#br1" timeOffset="88">5639 11827 10205,'0'-9'-2086,"-1"1"2064,-4 1 0,3-4 114,-2 1 0,2 2 133,2-1 0,0 4-34,0-5 0,0 6-175,0-6 1,2 5 0,2-3 0,6 2 35,3 3 1,3-4 0,3 2 0,5 1 5,3-3 1,0 6 0,-1-4 0,-2 3-7,1 2 0,-4 7 0,-2 2 216,-3 4-206,-1 1 0,-7 6 0,-3 0 0,-4 1 76,-1 0 0,-6 3 0,-5-5 1,-5 0 6,-4 2 1,1-5 0,5 3 0,-1-3 29,1-1 0,0-6-256,-1 1-34,1-1 1,14-1 0,8-3 166,8-3 0,5 3 0,-4-1 0,4 1 17,1 2 0,-4-1 0,1 5 0,-1-1 157,1 1 1,-8 2 0,2 3 0,-5 1-7,-5 2 1,-1 1 0,-4-6-1,-4 0-163,-9 1 0,-1-1 0,-8 1 1,-1-1-514,-2 0 0,-7-4 1,2-2-1,3-2-373,4-2 1,6-3 815,-5-1 1,6 0 0,-3 0 0</inkml:trace>
  <inkml:trace contextRef="#ctx0" brushRef="#br1" timeOffset="89">6201 11928 9095,'0'-15'371,"6"1"678,-4 0-870,10-1 0,-9 6 0,7 1 21,1 1 0,-3 3 0,2 5-50,1 4-73,-5-4 1,7 12 0,-5-3 0,2 3 17,-1 1 1,-4 5-1,3 2 1,-1 0 62,-4 0 0,-2-1 0,-2-2 0,-2 1-46,-2-1 0,-6-2 1,1-2-1,-1 0-79,1 1 1,-1-6 0,5-1 0,-1 0-1138,1 0 618,-5-4 1,11 0 0,0-8-6,8-6 0,9-9 1,4-5 112,1-3 271,2-2 0,0-1 1,0-2-1,2-4-10,1 0 0,-3 2 0,-2-1 1,-1 5 524,-3 7 0,-7 6-152,-1 2 0,-7 10 0,0 9 0,-5 10-99,-2 7 0,-8 8 0,3 4 1,-2-1 89,1-2 1,-3-1 0,5 0-1,0 0 225,3 0 0,4-2 1,2-2-1,4-2-1133,5-3 1,4 0 651,5-6 0,4 0 0,6 1 0</inkml:trace>
  <inkml:trace contextRef="#ctx0" brushRef="#br1" timeOffset="90">7078 11784 8577,'-1'-11'779,"-4"6"1,-2 11-1,-4 15 1,3 2-637,2 2 0,-4 2 0,4 2-509,-2 0 206,5 0 0,-4-5 0,7 0 0,0 0-268,0-2 1,0 4-1,0-7 1,0-2 427,0-1 0,7-1 0,1-1 0</inkml:trace>
  <inkml:trace contextRef="#ctx0" brushRef="#br1" timeOffset="91">6920 11971 8716,'0'-14'183,"0"-1"1,0 6 0,1 1 0,4 1-124,5 4 0,-1 1 1,6 2-1,6 0-188,4 0 0,10 0 0,4 0 1,2 0-279,2 0 0,1 0 0,-1 0 406,0 0 0,6 7 0,3 1 0</inkml:trace>
  <inkml:trace contextRef="#ctx0" brushRef="#br1" timeOffset="92">7682 11741 8447,'-9'-23'0,"1"4"0,0 3 104,0 2 0,5-1 0,-2 1-75,3 0 0,4 4 1,3 2-1,6 0-52,6 0 0,6 5 1,7-3-1,4 1 125,4 0 1,2 0-1,0 5 1,-3 0 42,-2 0 0,0 7 0,-5 2 0,-1 4 66,-6 1 1,-12 1 0,-5-1 391,1 0-501,-6 1 1,4-1-1,-10 2 1,-6 2 220,-7 1 1,2 0 0,-3-4-1,3-1-65,2 0 1,1-4 0,2 0-86,1 1 0,7 2 0,-2 1 46,4 0 0,2 1 0,4-1 1,5 0 61,2 1 1,3 4-1,-1 0 1,1 0 34,-1 2 0,-4-5 1,-2 3-1,-4-3-190,-5-1 0,-7-1 0,-11-1 0,-7-2-403,-6-1 1,-1-7 0,-9 3 0,-3-1-3747,0 0 4023,1 0 0,-6 1 0,-1 2 0</inkml:trace>
  <inkml:trace contextRef="#ctx0" brushRef="#br1" timeOffset="93">5136 12993 10929,'0'-15'0,"1"1"458,4-1-51,-3 1 0,4 0 290,-6-1-652,0 1 0,0-1 214,0 1 0,-1 6-57,-4 3 0,-3 12 0,-8 7 0,-3 10-62,-5 8 0,-5 13 1,-5 12-1,-4 9-17,17-31 1,0 0 0,0 4-1,1 1 1,0-1 0,2 0 0,1-1-1,3 1-117,-7 33 1,9-12 0,15-2-1,6-9-106,11-4 0,12-10 0,6-4 0,3-9-66,3-6 0,-1 2 1,-2-10-105,-2 0 317,-4-2 0,-11-6 0,-2 0 0,-1-2 170,-3-2 0,-4-4 0,-4-8 0,-4-3-133,0-5 1,-4-4-1,1 0 1,-6-1-190,-7 0 0,-4 2 0,-5 1 0,-5 4-333,-3 1 1,-2-1 0,-1 6 0,-4 5-110,-4 3 1,1-2-1,0 5 1,3 2-389,7 1 0,2 9 1013,10 2 1,4 4-1,11 2 1</inkml:trace>
  <inkml:trace contextRef="#ctx0" brushRef="#br1" timeOffset="94">5611 13439 12485,'9'-15'0,"-1"1"0,-1-1-71,-4 1 1,-2 0-1,-1-1 1,0 1 276,0-1 0,5 1 0,0 0 0,0-1 86,1 1 0,2 1 0,5 2 0,-2 3 10,-1 2 0,-1-4 0,6 5 0,-1 2-107,1 1 1,-1 9-1,0 2-197,1 4-12,-1 2 0,-6 1 1,-3 3-1,-4 5 74,-1 3 0,0 2 0,-1-1 0,-4 1-10,-5 0 1,-2-5 0,-3-2 0,1 1-14,0-1 1,1-4-1,2 1-252,1-3 0,2-7-405,-2 1 0,4-8 368,6-2 1,6-8-1,4-12 1,4-4 83,6-3 0,-3-3 0,5-4 0,1-2 107,-1-1 1,-4-3-1,1 6 1,-3 2 576,-2 2-193,1 1 0,-7 15 0,-3 11 0,-5 14 128,-5 11 0,-3 10 0,-7 2 0,3-1-175,2 2 1,4-9-1,6 3 1,0-4-600,0-2 0,1 2 0,4-5 1,5-3-382,2-1 1,4-3-1,2-4 1,3-4-528,1-3 1,-3-4 0,5-3 1258,2-4 1,7-17-1,4-4 1</inkml:trace>
  <inkml:trace contextRef="#ctx0" brushRef="#br1" timeOffset="95">6215 12964 9046,'-13'-15'0,"2"1"0,3 0 318,2-1 1,-1 2 0,4 2-146,-2 2 0,2 1 1,6-4-1,4 4-161,1 2 0,6-4 0,5 4 1,0 0 127,2-1 0,0-2 1,4 4 204,-1 2-230,-6 1 1,3 2-1,-8 2 29,-4 3 0,2 3 0,-6 8 0,-3 1 303,-5 2 1,-5 7 0,-7-2-1,1 1 55,-1-1 0,6 2 0,1-7 0,1-1-170,4-2 0,-3 3 0,3 0-388,4-1 0,6-9 0,9-2 1,3-3-867,5 1 1,8-2 0,3-6 0,2-3 922,3-2 1,8-2 0,3-4 0</inkml:trace>
  <inkml:trace contextRef="#ctx0" brushRef="#br1" timeOffset="96">7092 13079 9515,'0'-14'83,"0"-1"0,-4 6 0,-3 1 295,-1 1 1,4 10 0,-4 13 0,1 10-331,4 6 1,0 8 0,0-3 157,-2-1-141,0 6 0,5-5 0,0 4-145,0-2-189,0 2 1,2-6 0,1 5-1,2-3-1543,-2-2 1811,-2-8 0,6 1 0,1-6 0</inkml:trace>
  <inkml:trace contextRef="#ctx0" brushRef="#br1" timeOffset="97">6805 13367 11115,'0'-15'487,"0"1"0,1 1 1,6 3-1,9 6-331,11 2 0,8 2 0,10 0 0,4 2-914,9 2 0,-1 3 0,4 4 0,-6-3 759,-7-2 0,3 6 0,0-4 0</inkml:trace>
  <inkml:trace contextRef="#ctx0" brushRef="#br1" timeOffset="98">8157 12762 11962,'2'-14'0,"1"0"0,2-1 259,-2 1 0,-8 1 0,-4 3 311,-4 6 0,-2 4 0,-1 4 1701,-3 6-1868,-3 9 1,-12 5 0,-1 11 0,0 9-121,0 7 1,-4 14 0,7 4 0,5 0-520,6 1 0,7-1 0,6 0 0,8-6-217,8-3 0,11-8 0,5-13 0,3-7 235,2-7 0,0 1 0,-2-7 1,-1-3 172,-2-5 0,-7 0 0,2-6 1,-3-2 318,-1-1 1,-2-8 0,-2-6-1,-3-4-299,-2-3 1,4-6 0,-5 1-1,-2-2-449,-2 2 1,-7-1 0,-5 5-848,-7 3 1086,2-6 1,-11 12 0,3-3 0,-2 1-522,2 0 1,-1 4 794,6-1 1,-7 7-1,4-4 1</inkml:trace>
  <inkml:trace contextRef="#ctx0" brushRef="#br1" timeOffset="99">8402 13280 13633,'6'-19'0,"2"0"0,2 1 0,-1 2 190,2 2 1,-3 4-1,2 2 1,1 2-21,2 3 1,1-4 0,1 3 0,-1 0 206,1 3 0,-1 1 0,0 0 0,1 0-234,-1 0 0,1 1 1,-1 4-1,-1 5-242,-4 3 0,2 1 0,-4 2 0,-1 3 91,1 5 0,-3 3 0,-4 2 0,-1 0-44,-4 0 0,2 4 0,-7 1-315,-1-2 380,-2-2 0,-1-6 1,0-1-1,-1-3 61,1-2 0,-1-7 237,1-1-242,6-7 1,0 3-1,5-7-112,-2-4 0,5-3 0,8-7 0,3-1-169,5-3 0,3-3 0,1-8 1,3-2 28,5-2 1,2-8 0,4 1 0,2-7-49,1-3 1,0 4 0,-7 1 0,1 6 353,-4 6 114,-8 4 0,-5 22 1,-10 13-1,-8 14 210,-5 8 0,-4 7 1,-3-1-1,-2 1-116,-1 1 0,5-4 0,6 2 0,1-4-209,4-5 0,2 1 1,1-4-1,1 0-628,4 0 0,9-7 0,10-6 0,5-1-1532,5-4 2044,9 5 1,8-7 0,7 6 0</inkml:trace>
  <inkml:trace contextRef="#ctx0" brushRef="#br1" timeOffset="100">3122 15323 8368,'0'-8'-151,"0"4"151,0 8 0,0 6 1,0 9-1,0 5 259,0 3 1,0 9-1,0 2 1,0 2-130,0-2 0,0 4 1,0-4-1,0 2-108,0-1 0,0 1 1,0-7-1,0-1-184,0-2 1,0-6-1,0-1 1,0-2-588,0-4 1,0-1 748,0-1 0,6-1 0,2 0 0</inkml:trace>
  <inkml:trace contextRef="#ctx0" brushRef="#br1" timeOffset="101">3582 15410 9719,'0'-15'-204,"0"1"0,-1 6 0,-3 5 0,-2 6 415,-2 7 1,-2 9 0,-4 3-1,0 2 128,-1 0 0,1 0 0,1 5 1,2-2-180,1-3 0,7 2 0,-2-6 1,4 1-154,1 0 0,11-2 0,5-4 0,5-1 56,4 0 0,7 1 0,2-1 0,-1 0 34,2 1 1,-4-2 0,2-1 0,-4 1 73,-5 3 1,-3 2-1,-7-4 143,1 1-292,-7 5 1,-2-4-1,-8 5 1,-4-2-97,-8 1 1,-2-1 0,-10-3 0,-3 1-376,-3 2 0,-1-4 1,2-6-1,-1 1-171,-1-2 0,-1-2 599,6-6 1,-1 0-1,0 0 1</inkml:trace>
  <inkml:trace contextRef="#ctx0" brushRef="#br1" timeOffset="102">3568 15539 8453,'5'-19'0,"-1"0"0,1 1 172,1 2 0,-2 7 0,5-1 0,2 1 27,2 1 1,3 0-1,3 3 1,5-5-398,4-3 0,7-1 0,3 0 0,4-1 198,1 1 0,13-7 0,3-1 0</inkml:trace>
  <inkml:trace contextRef="#ctx0" brushRef="#br1" timeOffset="103">8474 15640 8311,'-15'-14'-434,"2"4"1,4 0 907,4-1 1,-1 3-1,1-1-318,2-3 1,6 4 0,5 0 0,3 0-6,5 0 1,3-1 0,0-5 0,5-1-26,4 1 1,-4 4 0,0 1 0,0-1-68,-2 2 0,-1 2 0,-7 6-141,0 0 1,1 0 0,-2 1 0,-4 6-15,-4 7 0,-3 2 0,-4 6 0,-3 1 158,-4-1 0,1 0 0,-2 4 0,-1-2 48,-2 2 1,-1-6-1,1 0 179,3-4-226,-3 4 1,12-2-52,-4 6 27,4-13 1,1 8-1,1-9 1,4 1 41,4-1 1,4 2 0,2-2 0,-1 1 23,0-1 0,1 3 1,-1-2-1,1 5-44,-1 3 1,-6 0-1,-3-4 1,-4 1-77,-1 3 1,-1-3 0,-4 3-1,-5-3-286,-2-2 0,-3-1 1,1-2-1,-1-1-1149,1 1 0,-5-3 1450,0 2 0,0-7 0,4 3 0</inkml:trace>
  <inkml:trace contextRef="#ctx0" brushRef="#br1" timeOffset="104">8848 15928 8311,'4'-15'0,"3"3"0,-1 0-75,1 3 0,-1 1 0,-3-3 0,4 3 159,1 1 1,-4-2-1,4 2 1,0 1 213,0-1 1,2-4 0,4 3-8,1 0 1,-2 0 0,-2 5-1,-2-2-74,3 2 1,-4 1 0,1 2-147,2 0 0,-3 2 1,0 3-1,-1 4-90,-4 4 1,-2 2-1,-1 1 1,0 1 35,0 2 0,-1 1 0,-4-4 0,-3 1 20,0 2 0,-3-4 0,5-6 1,-1 3-35,1 0 0,-4-2-321,5-1 254,-6 1 1,14-4 0,-1-4 0,4-8-104,6-7 0,2 0 1,4-9-1,1-2 6,-2-3 1,6 1 0,-1-9 3,0 0 140,6 4 0,-12-4 0,3 6 0,-3 2 139,-2 3 1,-6 3 88,-3 7 0,-5 8 0,-5 7 95,-4 12 1,-4 1 0,-2 7 0,3-2 121,2 1 0,-1 4 0,6-5 0,2-2-496,1-1 1,10 3-1,5 1-1801,5-3 1332,14-7 0,-5 1 537,16-6 0,-3 0 0,9-5 0</inkml:trace>
  <inkml:trace contextRef="#ctx0" brushRef="#br1" timeOffset="105">30284 6590 8010,'-1'-15'0,"-3"1"252,0 0-584,-1 6 0,8 0 0,5 4 157,6 0 0,10-1 0,0 5 0,3 0 243,2 0 1,0 0-1,0 0 1,0 0 98,-1 0 0,-5 1 0,-4 3 1,-5 2-89,-4 2 0,-4 2 0,-6 6 1,-1 3 68,-4 5 0,-3-2 0,-8 1 1,-2-1-30,-1 0 1,-5 1 0,5 2-1,1-2-20,2-3 0,4 0 0,0-6 0,4 2-40,2 3 1,1-8 0,5 4 0,2-2-9,3-1 1,4 3-1,9-2 53,1-4-60,7 4 1,-9-7-1,5 5 1,-1-1 48,-3 1 1,-7-3-1,-3 2 1,-2 1 1,-2 2 1,-4 1 0,-4 1-1,-4 1-155,-4 3 1,0-3 0,-8 3 0,-1-3-499,-3-2 0,2-4 0,-1-2 0,1 0 558,-1 0 0,6-5 0,-4 3 0</inkml:trace>
  <inkml:trace contextRef="#ctx0" brushRef="#br1" timeOffset="106">30701 7036 6866,'10'0'319,"-2"-2"0,0-1-24,0-2 0,-3 0-180,4 5-80,-6-6 0,10 4 126,-3-2 1,3-3-56,1 2 1,-4 2-1,-2 8 11,-2 5 1,-1 2-1,-7 3 1,-3-1-56,-4 1 1,-4 4 0,-1 2 0,-1-1-36,1 1 1,-1-2 0,3-4 0,1-1-18,1 0 1,5-1-1,-3-2-88,2-1 0,1-5-11,5 4 1,6-7 0,4-2-182,3-8 261,1-5 0,2-1 1,2-2-1,2-2-11,3-1 1,-4-6 0,5 1 0,2-4 6,1 0 1,-3-6 0,0 0 0,0 2 307,-2 2 1,-6 8-59,-6 3 0,-9 9 0,-1 5 0,-8 7 18,-5 7 0,-1 3 1,-2 10-1,-2 0 18,-1 1 1,5-6 0,6 2 0,2-1-229,2 1 1,3-3 0,2 3-1603,4-3 808,3-1 749,13-1 0,8 1 0,7-1 0</inkml:trace>
  <inkml:trace contextRef="#ctx0" brushRef="#br1" timeOffset="107">25206 6518 7958,'9'-7'0,"-1"-2"-339,-1-4 0,-3 7 0,-4 7 546,0 12 0,-6 9 1,-2 12-1,-2 4 18,1 4 0,-1 8 1,-4 2-1,-1 3-2,1-3 0,-2 9 0,-2-3 0,-2 1-78,-3 0 1,6-8 0,-2-4 0,3-9-948,1-9 1,2-2 801,4-8 0,9 0 0,8-4 0</inkml:trace>
  <inkml:trace contextRef="#ctx0" brushRef="#br1" timeOffset="108">25767 6590 8195,'-2'-16'0,"-3"-2"-77,-4-1 0,1 5 1,-2 6-1,-1 3 219,-2 6 1,-8 12 0,-3 13-199,-3 6-20,5 5 1,-4-1-1,7-2 298,1-4-118,9-1 1,2 0 0,7-2-1,2-1 98,3-2 1,9-7 0,12 2 0,4-3 111,4-1 1,4 4-1,-4 0 1,-2-1-126,-2-2 0,-1 4 1,-2 3-1,-5 1-108,-7 0 0,-2-5 0,-9 5 0,-2 2-98,-5 1 1,-7-5 0,-9-3 0,-7-3-249,-6-1 1,0-3 0,-6-2-1437,-2-5 1178,-1-4 1,2-2 522,1-4 0,-1-9 0,-4-9 0</inkml:trace>
  <inkml:trace contextRef="#ctx0" brushRef="#br1" timeOffset="109">25666 6633 8149,'37'-6'0,"-2"-4"0,0-1 594,3 1 0,1-1 0,4 6 1,6 2-686,6 1 0,2 2 1,3 0-1,2 0-2705,5 0 2796,-3 0 0,0-6 0,-7-2 0</inkml:trace>
  <inkml:trace contextRef="#ctx0" brushRef="#br1" timeOffset="110">13322 12532 13202,'-10'-5'-786,"1"1"0,4-6 0,-3 4 1052,2-2 0,-4 3-17,5-5 0,-4 1 0,4-6-29,2 1 1,1 4 0,2 1 0,2-3-43,2 0 0,4-1 1,8 0-1,4 0-1,4-3 0,8-1 1,3 4-1,0 2-168,0 1 0,3 7 0,-6-2 0,-3 5-165,-3 5 1,-9 5-1,1 10 1,-7 9 130,-6 8 0,-16 11 0,-8 5 550,-7 3-308,-9-5 1,3 0 0,-7-5-1,0 2 14,-3-1 1,0-4 0,6-5 0,7-6-93,8-6 1,11-4 0,7-4-391,6 1 0,7-6 0,11-9 1,8-2-76,7-2 1,1 0-1,0-2 1,0-2-454,-1-6 0,-2-8 0,3-1 0,-2 2 874,-3 1 1,-2 1 0,-1 1 0</inkml:trace>
  <inkml:trace contextRef="#ctx0" brushRef="#br1" timeOffset="111">13696 12777 9427,'0'-15'0,"0"1"70,0 0 1,0 4 0,2 2 231,2 2 1,4 1-1,7 3 1,-1-1 176,1-2 1,4 0 0,0 5 0,-1-1 250,-2-4 1,-2 3-569,0-2-45,1 2 0,-3 4 0,0 1 0,-4 3-114,-2 2 0,-1 2 1,-5 4-1,0 1 19,0-1 1,0 0-1,0 2 1,-2 2-69,-3 1 0,2 0 0,-5-4 0,2-1-195,3 0 1,1-4 0,2 0 47,0 1 0,2 0 0,2-1 19,6-6 0,3-4 0,3-4 1,1-6 71,3-3 0,0-6 0,-2-2 1,1-1-50,-1-4 0,3 1 1,-2-1 467,-2 2-181,-7 7 0,1-9 130,-6 7 1,-2 3-1,-8 11 117,-4 10 0,-4 11 0,-1 5 1,-1-1-2,1 1 0,6 5 0,3-4 0,3 2-697,2 0 1,7-6 0,4 2 0,7 0 263,5-1 1,11 6 0,3-2-1</inkml:trace>
  <inkml:trace contextRef="#ctx0" brushRef="#br1" timeOffset="112">18257 11640 19040,'-5'-14'-3216,"0"-1"1,-4 1 2955,4 0 1,0 4 155,5 0 371,-6 7 0,4-10-50,-3 4 1,4 1-155,1-2 1,6 2 0,4-1 0,4 4 78,5 3 0,-1 2 0,6 0 0,1 0-333,2 0 0,-4 0 0,-4 2 0,-3 3 226,-2 4 0,-1 4 0,-3 3 1,-5 3 216,-4 5 1,-7 2-1,-4-1 1,-3-1 188,-1 2 1,0-1 0,-1 1 305,1-2-564,-1-6 0,3 2 0,2-4 0,4 2-170,-1 1 1,6 0-1,-4-4 1,5-1-169,5 0 0,1-4 0,5 0 0,-1 1 14,1 2 0,-3 1 0,0 0 73,-2 1 0,-1-1 1,-5 1-143,0-1 0,-1 0 0,-4 1-497,-5-1 1,-4-4 0,-4-2 0,-1-2-1436,1-3 2139,2 5 0,-4-6 1,-3 4-1</inkml:trace>
  <inkml:trace contextRef="#ctx0" brushRef="#br1" timeOffset="113">18674 11870 11345,'0'-14'-593,"0"0"0,5 4 556,0 0 0,-1 6 0,-2-4 240,3 1 0,3 2 1,6 4 44,0-4 1,-4 3 0,0-2 0,1 2-38,2 2 0,-4 0 1,1 0-65,1 0 1,0 6 0,0 6-122,-1 5 0,-7-1 0,2 3 1,-3-1-27,-2 1 1,-5-1-1,-2 6 147,-1 1-97,-1-4 1,-4 0 0,2-7-84,1 1 26,1-1 0,-1-1 0,2-2-390,2-1 348,-6-7 1,12 3-1,-1-7 1,6-4-75,3-5 0,6-7 1,5-4-1,-1 0 77,-2 0 0,3-4 1,0 1-1,0-4 32,2 0 1,-5-1-1,2 2 1,-6 3 114,-2 5 0,-2-2 533,2 2 60,-4 6-492,-6 6 0,-5 15 0,-1 5 0,-1 5 4,1-1 1,-4 4 0,6-2 0,0-1-383,3-2 0,2-2 0,4 1 0,5-3-159,3-2 0,3 1 1,3-4 335,5 1 1,9 1-1,4 6 1</inkml:trace>
  <inkml:trace contextRef="#ctx0" brushRef="#br1" timeOffset="114">15279 11568 16488,'0'-14'-1833,"0"4"1685,0 1 71,0-1 0,1-3 1,4 4-1,5 4 314,2 3 1,8-3 0,0-1-1,3 0 68,2-1 1,-2 2 0,-1 4-32,-1-4-41,-2 3 1,-5-4-204,1 6-51,-7 6 0,-2-1 0,-7 8 1,-4 3 196,-5 0 0,-4 6 0,-4 1 0,-1 1-57,1 0 1,2-5-1,2 3 1,1-1-176,4-3 1,-2-1 0,6 1 0,3 1-195,5-1 0,7-2 1,8-4-1,2 0 70,3-3 1,1-1 0,3 2 0,-2-5 276,-1-4 1,-6-1 0,1 0 0,-4 2 532,-6 3-22,-2-4-496,-14 12 0,-2-5 1,-11 5-1,-4-2-231,-3-2 1,-2 1 0,1 4 0,-1 1-705,0-1 1,0-4 0,1-1 912,-1 3 0,0 7 1,0 3-1</inkml:trace>
  <inkml:trace contextRef="#ctx0" brushRef="#br1" timeOffset="115">13725 11482 11824,'-15'-15'-710,"7"6"0,2 1 506,0 1 1,4 1 0,-1 3 284,6-2 0,5-5 0,6 4 0,2 0 175,4-1 1,-3-2 0,7 2 0,0 1-113,-1-1 1,-1 3 0,-4 4-1,1 0-153,-2 0 1,-2 1 0,-6 6-1,-4 7 98,-3 8 0,-9 7 0,-4 3 0,-7 3 5,-6 2 1,-4 0 0,-4 3 0,-2-3 149,2-2 0,3 2 0,7-7 0,6-4-156,5-4 1,9-3 0,2-6 0,11-4-375,12-4 0,7-3 0,15-2 0,1 0-1672,2 0 1946,7 0 0,-4-7 0,6 0 0</inkml:trace>
  <inkml:trace contextRef="#ctx0" brushRef="#br1" timeOffset="116">12085 13957 7657,'-13'-10'140,"3"0"0,4 6-58,6-6 0,0 5 0,2-3-83,2 2 0,4-4 0,7 4 0,1-2 122,3-3 1,-2 3 0,6 0-1,-2 1 175,-4 4 1,-1-3 0,-1 1-225,-1 2 0,0 1 0,-1 4 0,-3 4 50,-5 8 1,-4 2 0,-1 7 0,0-1-18,0 1 0,-6-1 1,-2 4-1,-2-4-23,1-1 1,1-2-1,-4-5 1,4 1-111,2-1 1,1 0-86,5 1 0,3-7 1,5-3-1,7-5-120,1-5 0,6-3 1,2-7-1,2-1 57,-2-3 0,1 2 1,-4-7-1,0-2 76,0-1 0,3-2 1,-5 0 212,-2 1-54,6-1 1,-12 0-1,2 2 1,-4 1 288,-1 2 0,-6 8 0,-2 2-42,-8 8 0,-6 10 0,-4 8 0,-3 5 40,-1 7 0,-2 8 0,-3 2 1,3-2-269,4-2 0,6-3 0,3-1 0,3-4-1026,1-1 0,11 3 0,10-5 948,8-1 0,18 4 0,5 0 0</inkml:trace>
  <inkml:trace contextRef="#ctx0" brushRef="#br1" timeOffset="117">13365 13856 8203,'-5'-10'0,"-1"2"0,-2 0-139,-3 0 0,3-1 661,-2-6 0,9 1-361,1 0 0,8-1 0,9 1 0,4-1 12,1 1 1,1 4-1,2 1 1,-1-1-91,2 2 1,1-3 0,0 6-1,-3 2-133,-5 1 0,-3 2 0,-3 4-223,-3 5 316,-4 1 0,-6 17 0,-1-1 132,-4 6-152,-3 4 1,-13 3-1,-1-1 1,-2 0 122,0-1 1,4-2 0,-2-6 0,1 0-70,4 0 0,7-5 0,5-2-226,4-1 1,14-4-1,6-7 1,8-5-194,6-4 1,-1-1 0,7-1 0,1-4 341,1-5 0,2-9 0,1-3 0</inkml:trace>
  <inkml:trace contextRef="#ctx0" brushRef="#br1" timeOffset="118">13840 13971 7942,'14'-22'0,"1"2"0,-1 6 0,0 3-148,1 1 0,-1 1 1,1-4 505,-1 3 0,0 2 143,1 3 1,-6 4-1,-1-2-193,-1 6 1,-2 5 0,-5 6 29,0 1-194,0-1 0,-2 7 1,-1 1 174,-2 1-233,-6 4 1,4-10 0,-4 6-1,2-1-49,-3 0 1,4-4 0,0 1-324,2-3 0,1-1-84,5-1 0,2-8 159,3-6 0,3-6 1,6-8-1,0-2-3,1-4 1,4 0 0,0-6-1,-1 2 20,-2-1 0,-2-3 1,1 1 233,-1 3 64,0-3 0,-4 11 306,-1-3 1,-5 11-199,0 8 1,-7 13 0,-3 9 0,-1 2-214,1 0 0,1-5 0,7 4 0,1-3-739,2-2 1,6-2-1,0-2 740,7 1 0,4-1 0,7 0 0</inkml:trace>
  <inkml:trace contextRef="#ctx0" brushRef="#br1" timeOffset="119">14516 13453 8523,'-5'-14'0,"-1"-1"-157,-2 1 1,3 1 0,-3 2 2061,2 1-1902,1 7 1,7 3 0,1 10-279,2 2 1,4 4 0,-2 2-437,1 1 382,1 7 329,-1-4 0,5 7 0,-5 0 0</inkml:trace>
  <inkml:trace contextRef="#ctx0" brushRef="#br1" timeOffset="120">14487 13841 8421,'0'-8'1094,"0"2"-2063,0 6-164,0 0 837,0 6 0,2-2 0,1 5 0,2 2 296,-2 2 0,-1 2 0,-2-1 0,0 0 0,0 1 0,0-1-91,0 1 0,-2-1 0,-1 0 440,-2 1 1,0-6 0,5 1 106,0 1 0,-1-3 1,-2 2-198,-2 1 0,0-3 0,5 1-259,0 3 0,0-6 0,0 0 0</inkml:trace>
  <inkml:trace contextRef="#ctx0" brushRef="#br1" timeOffset="121">14444 14374 8342,'2'8'-474,"1"-2"208,2 1 1,0-4 0,-4 6 24,4 3 1,-3-4-1,4 1 241,0 2 0,-4 2 0,4 2 0</inkml:trace>
  <inkml:trace contextRef="#ctx0" brushRef="#br1" timeOffset="122">14444 14604 8090,'7'8'0,"1"-2"0</inkml:trace>
  <inkml:trace contextRef="#ctx0" brushRef="#br1" timeOffset="123">16458 13381 8501,'-4'-10'732,"-1"1"0,-2 6 543,3-2-1149,2 3 1,-6 2-1307,3 0 0,4 7 1180,-4 2 0,10 10 0,3 4 0</inkml:trace>
  <inkml:trace contextRef="#ctx0" brushRef="#br1" timeOffset="124">16386 13856 8918,'0'-15'525,"0"1"1,-4 8-936,-1 6 1,2 6 181,7 8 1,0 1 0,4-1-1,0 1-1146,0-1 1374,-5-6 0,10 11 0,-5-3 0</inkml:trace>
  <inkml:trace contextRef="#ctx0" brushRef="#br1" timeOffset="125">16343 14144 9469,'0'9'-129,"0"1"0,0-5-1535,0 4 1664,0 1 0,0 4 0,0 1 0</inkml:trace>
  <inkml:trace contextRef="#ctx0" brushRef="#br1" timeOffset="126">16314 14403 8425,'8'-7'806,"0"6"-1145,-3-4 339,3 3 0,7 9 0,-1 1 0</inkml:trace>
  <inkml:trace contextRef="#ctx0" brushRef="#br1" timeOffset="127">16300 14734 8237,'0'-15'0,"-6"1"0,-2-1 0</inkml:trace>
  <inkml:trace contextRef="#ctx0" brushRef="#br1" timeOffset="128">15106 12906 8323,'0'-14'-384,"0"-1"1,5 1 0,0 0 0,-2-1 595,-2 1 1,4 0 0,0-1-1,0 1 77,1-1 1,-4 1-1,3 0 1,-4-1 509,-1 1 0,0-1-237,0 1 1,0 8-222,0 6 0,-6 14 0,-5 15 0,-7 9 25,-6 9 1,-3 5 0,-2 9 0,2 3-261,3 2 0,-2-4 1,9 3-1,4-1-331,7-3 1,6-8 0,6-5 0,8-3 128,9-2 1,9-8 0,1-6 0,-2-9-60,-6-4 1,1-3 0,-7-3 0,-1-5 108,-2-4 0,-7-2 1,-1-4-1,0-5 133,0-3 1,-5-6 0,2-1 0,-3-1-89,-2 0 1,-2-5 0,-3 4 0,-4 0-222,-4 2 1,-3 0 0,-3 0 0,-5 3-343,-3 1 0,3 6 1,1 2-1,2 2-832,4 3 1396,1 1 0,1-4 0,1-2 0</inkml:trace>
  <inkml:trace contextRef="#ctx0" brushRef="#br1" timeOffset="129">15408 13323 8563,'2'-22'0,"1"1"203,2 1 1,6 8-1,-3-2 1,1 1 62,1 0 0,0 4 1,4 1-1,0 0 33,1 0 1,1 5-1,1-2 1,4 3 108,2 2 0,-6 0 0,2 2-179,-3 3 1,-3 3 0,-2 8-176,-1 3-40,-7 3 0,3 7 0,-6 0-162,0-1 55,-6 1 1,3 0 0,-7 0 0,-1 0-105,-2-1 1,4-4 0,-1-1 39,-1-2 1,0-2 114,1-5 1,5-8 0,10-6-44,5-8 1,3-6 0,1-5 0,0-3-62,1-1 1,4-9-1,0 3 1,0-3-28,2-3 0,-5 3 1,3-6-1,-1 0 62,1 1 0,-3-3 0,2 6 0,-7 4 543,-7 4-40,4 12 0,-12 15 1,-1 14-1,-5 9 53,1 8 1,-4 0-1,5 5 1,0-2-388,3-3 0,4-2 0,4-1 1,5 0-572,6-1 0,12-5 513,2-4 0,1-3 0,6-2 0</inkml:trace>
  <inkml:trace contextRef="#ctx0" brushRef="#br1" timeOffset="130">16602 14734 8442,'5'-16'332,"0"-4"0,1 6 0,-3-2 0,4 6 310,1 4 1,1 1-1,7 5 1,4 0-1182,4 0 0,4 5 0,4 0 1,3-2-644,2-1 1182,2 4 0,4-4 0,0 4 0</inkml:trace>
  <inkml:trace contextRef="#ctx0" brushRef="#br1" timeOffset="131">17293 14705 8442,'9'-15'302,"1"1"0,-2 0 0,3 1 123,-1 3 1,1 4 0,8 6 0,5 0-864,3 0 0,2-2 0,1-1 0,2-2-712,2 2 1,0 1 1149,-6 2 0,1 0 0,0 0 0</inkml:trace>
  <inkml:trace contextRef="#ctx0" brushRef="#br1" timeOffset="132">17768 14647 8441,'14'0'-270,"0"0"427,-6 0 1,4-1-245,-8-4 111,1 3 0,0-6 0,1 5 222,2-2 0,-3 0 0,3 4-116,-2-4 0,1 3 0,-2-2-410,4 2 1,4 2 0,1 0 279,1 0 0,-1-6 0,1-2 0</inkml:trace>
  <inkml:trace contextRef="#ctx0" brushRef="#br1" timeOffset="133">18429 14590 8472,'18'-15'47,"-4"1"0,-2 6 0,2 1 1,0 3-89,1-1 1,1 0 0,3 5 0,3 2-583,1 2 0,7-2 0,-4 4 623,-1 1 0,1-6 0,2 6 0</inkml:trace>
  <inkml:trace contextRef="#ctx0" brushRef="#br1" timeOffset="134">19192 14604 8472,'13'-6'-679,"-4"-4"679,4 4 0,-5-7 0,6 5 0</inkml:trace>
  <inkml:trace contextRef="#ctx0" brushRef="#br1" timeOffset="135">17624 15208 7986,'-15'-6'-243,"1"4"0,0-2 0,-2 5 425,-4 9 0,0 6 1,-6 14-1,0 5 434,-4 8 1,0 7 0,-7 9-1,2 2-186,3 1 0,8 2 0,6-3 0,7 0-412,6-5 0,10 0 1,5-10-140,2-4 165,3-6 1,4-9-1,0-1 1,-1-4-30,-2-1 1,-2-8 0,0-8-1,1-4-42,-1-1 1,5 0-1,1 0 1,-3-1 156,-1-4 1,-1-8 0,-1-6 0,-1 0-24,-4-2 1,-2 3 0,-7-4-1,0 1-286,0 4 1,-2 1-1,-3 1 1,-6 1-254,-6 0 1,-1 1 0,-4 2 0,-1 3-117,1 1 0,4 2 548,-1 5 0,3 0 0,2 0 0</inkml:trace>
  <inkml:trace contextRef="#ctx0" brushRef="#br1" timeOffset="136">17940 15784 8048,'10'-15'0,"-2"1"0,0 0 181,0-1 0,1 3 1,7 0 244,4 3-346,-4 6 0,9-4 1,-4 7-129,1 0 124,-4 0 0,7 2 1,-5 1-1,-3 3 74,-1 2 0,-3 2 0,-2 4 0,-3 1 47,-1-1 0,-3 0 1,-4 2-1,-1 2 75,-4 1 0,2 2 0,-7-3 1,-1 1-2,-2-2 0,-1-5 0,-1-3-60,1 2 1,0 1-168,-1-3 1,7-4-293,3-10 1,10 0 0,5-7-472,3-4 548,1-2 1,2-3 0,2-3 0,2-3-52,3-2 1,1-4 0,6-2 0,2-2 71,2-3 0,-1 0 1,-6 1-1,-3 7 553,-4 7 0,-6 4 56,-5 7 1,-2 7 0,-9 9-1,-3 11-129,-4 9 0,-4 5 0,-1 2 1,-1 0-98,1 0 0,4-1 0,2 1 0,2-2-441,3-3 1,8 2-1,4-7 1,6-1-1204,4-2 1,3-8 1410,7-4 0,0-2 0,-1-2 0</inkml:trace>
  <inkml:trace contextRef="#ctx0" brushRef="#br1" timeOffset="137">17883 12503 8090,'-8'-14'101,"-4"0"-113,8-1 0,5 2 1,10 4-1,9 2-66,8 1 1,9 4-1,13-2 1,6 0 60,4 0 0,3 2 1,-7-3-1,-4 4 362,-4 1 0,-16 1-208,-8 4 0,-14 3 0,-12 8 1,-9 2 19,-6 1 0,-9 2 0,2-4 1,-3 4 39,-2 1 1,0-4 0,2 1 0,3-3 6,5-2 1,9 2 0,6 2-71,2 1 1,8 5 0,6-5 217,5-1-261,-1-2 1,11-2 0,-4 1 0,-1 1 61,-3 3 1,-3-2-1,-3 6 1,-3-1-122,-6 1 0,-8-4 0,-8 3 1,-5 1-390,-7-1 0,-8-3 1,-2 4-1,2-4-1086,2-6 1,3 1 1442,3-5 0,3-2 0,7-1 0</inkml:trace>
  <inkml:trace contextRef="#ctx0" brushRef="#br1" timeOffset="138">18588 12762 8673,'12'-14'267,"-2"0"1,3 1-14,-4 3 1,4 4-1,2 6-173,-1 0 1,5 0-1,2 0 238,1 0 0,-9 0 0,1 0 0,-2 1-106,-4 4 1,3-2-1,-6 7-28,-2 1 0,-2 7 1,-1 1-1,-1 0 18,-4 2 1,-3-4-1,-6 7-79,-1 2-98,-6-5 0,5 1 1,-3-4-1,3 1 65,2-1 0,0-4 0,-1-3-175,1-1 1,4-5-155,1 4 1,13-12-1,4-3 29,8-10 0,8-2 1,-3-4-1,1-2 12,4-4 1,1 3-1,2-9 1,0 2 64,0-1 0,-1 2 0,1-2 0,-2 2 236,-3 3 1,-3 7 372,-7 6-363,-6 1 1,-1 14-1,-7 2 1,0 9 88,0 6 1,-5 9-1,-1-4 1,-1 2-197,1 0 1,1-6 0,5 3 0,0-2-270,0 0 0,2 0 0,2-6 0,6-2-499,3-1 1,1-7 0,1 2 0,1-4 240,3-1 0,-2 0 0,6-1 1,-1-4 523,0-5-4,-4-9 0,9-3 0,-4-7 0</inkml:trace>
  <inkml:trace contextRef="#ctx0" brushRef="#br1" timeOffset="139">19177 12489 8924,'0'-24'0,"0"2"0,0 1 157,0 3 0,7 4 0,2 4 0,6 5-281,4 4 0,3 1 0,9 0 1,1 0 170,1 0 0,1-5 0,-7 0 0,-3 2 122,-5 1 1,-8 2 0,-3 2-80,-1 3 0,-2 3 1,-5 6 561,0 1-389,-7 5 1,4-4 0,-7 5-1,-1-2 264,-2 1 1,4 0 0,1-2-1,1 1-135,4-1 1,2-2 0,1-2-352,0 0 1,6 1 0,4-2 0,2-4-853,3-4 0,-1-3 0,1-2 810,-1 0 0,0 6 1,1 2-1</inkml:trace>
  <inkml:trace contextRef="#ctx0" brushRef="#br1" timeOffset="140">17811 13726 8375,'0'-8'407,"1"2"0,4 6-397,5 0 1,4-5 0,5 0 0,5 2 121,3 2 0,2-4 0,0-2 0,-2 1-14,-3 0 0,2-4 0,-7 5 1,-2 2-411,-1 1 337,-8 2 0,-1 7 1,-9 2-1,-3 4 58,-4 2 1,-4-1-1,0 2 222,4 3-169,-4-3 1,11 5 0,-3-7 0,4 1 100,1-1 0,6 5 1,4 0-1,3-1 47,1-2 1,0 3 0,1 0-1,-1 1-87,1 0 1,-7-4 0,-4 4 0,-2-3-178,-2 2 1,-6-3 0,-4 3-1,-4-3-534,-6-1 0,0-2 0,-6-2 0,2-3-644,-1-2 1,4-1 0,2-5 1137,3 0 0,1 6 0,1 2 0</inkml:trace>
  <inkml:trace contextRef="#ctx0" brushRef="#br1" timeOffset="141">18357 13913 8308,'15'-6'70,"-1"-4"1,-4 4-1,-2 0 1,0 1 42,0 0 1,1 0 0,7 5 46,4 0 1,-5-5 0,5 1-1,-4 0 168,-2 3 1,0 1 0,1 1-212,-1 4 0,-1 3 1,-2 8-1,-3 2-8,-1 1 1,-3 7 0,-4-2 0,-1 3-16,-4 2 0,-5-4 1,-7 1-1,-2 1-105,1-2 0,-3-4 0,0 2 1,1-3-50,-1-2 1,3-7-61,9-1 28,-4-7 1,11 2-118,-2-10 0,8-3 0,8-6 0,4-2 9,3-4 0,5 3 1,-4-6-1,3 1 29,2 0 0,3-4 1,0-6-1,1-1 48,0 1 0,1 0 0,1 0 0,-1-2 268,-3 2 1,-8 8 151,1 5 1,-11 11 0,-4 10-50,-3 10 0,-9 9 0,-2 8 0,-4 0 96,-2-1 1,1 1 0,0 0 0,1-2-326,3-3 0,2 2 0,5-7-1008,-2-2 729,0-1 1,7-1 0,3-1-1487,4 1 974,4-7 772,2-2 0,5 0 0,3 2 0</inkml:trace>
  <inkml:trace contextRef="#ctx0" brushRef="#br1" timeOffset="142">18976 13654 8182,'0'-22'0,"0"3"72,0 3 0,0 6 0,2 1 0,2-1-152,6 2 0,4 2 1,6 4-1,2-1 22,0-2 1,6 0 0,-6 5 0,2 0 449,0 0 0,-7 0 1,3 2-125,-4 3 1,-8-2-1,-4 6 1,-2 4 45,-2 5 0,0-2 0,0 5 397,0-1-459,-6-4 1,-2 5 0,-5-6-1,2-1 150,1 0 0,5-1 1,-3-2-73,2-1-424,1 0 1,5-1-1,3-1-227,7-1 1,3-3 0,14-4-1,5 0-733,3 0 1054,3 0 0,12 0 0,1 0 0</inkml:trace>
  <inkml:trace contextRef="#ctx0" brushRef="#br1" timeOffset="143">14200 15266 8315,'-2'-37'161,"-3"4"-205,4 9 0,-12 4 230,3 11 0,4 17 1,1 16-1,2 13-46,-2 9 0,-1 10 1,-6 6-1,3-1 212,-2-2 1,3-1-1,0-1 1,0 1-300,0-1 1,3-1 0,-3-3 0,2-7-454,2-6 1,3 0 0,1-8 0,0-5-377,0-6 0,0-10 776,0-1 0,6-7 0,2 4 0</inkml:trace>
  <inkml:trace contextRef="#ctx0" brushRef="#br1" timeOffset="144">14732 15338 8258,'5'-19'0,"0"-1"403,-2 3 0,-3 7-201,-5 5 0,0 12 0,-8 7 1,-3 9 118,0 4 0,-4 2 0,0-1 0,3 1 19,1 0 1,1 0 0,3-1 0,2 1-359,5 0 1,7-2-1,6-1 1,9-2-89,9 1 0,6 3 0,13-1 0,3-3 67,4-5 0,0 0 0,0-1 0,0-4 172,-6-1 0,-1 3 0,-15-7 0,-4 4 95,-4 2 0,-9 5 0,-8 3 0,-4 1-163,-1 0 1,-8-2 0,-6 4-1,-9-4-246,-4-1 1,-8-2 0,-3-6 0,-5-2-763,-5-1 1,-2-7 0,-3 2 942,5-4 0,4-7 0,0-2 0</inkml:trace>
  <inkml:trace contextRef="#ctx0" brushRef="#br1" timeOffset="145">14775 15410 8198,'24'-42'436,"0"4"1,0-2-1,6 8 1,4 5 645,4 6 0,10 2 1,7 3-1760,5 3 260,6 8 0,6-3 1,0 5-1,-3-2-2483,-7 2 2900,0-5 0,-17 0 0,5-6 0</inkml:trace>
  <inkml:trace contextRef="#ctx0" brushRef="#br1" timeOffset="146">19494 15539 8279,'-5'-19'0,"-1"0"0,-1 1 970,1 2-469,-5 2 1,9 4-158,-3 1-296,4-1 0,9-3 0,5 2 0,6 3 12,3 2 1,9-4 0,5 5 0,3 1-41,-1-3 1,0 6 0,4-4 0,-4 3-170,-4 2 1,-5 2-1,-7 3 1,-8 4-51,-7 4 0,-6 6 0,-4 2 0,-6 1 202,-11 4 0,-5 3 0,-6 3 0,0 1 251,-3-1 1,0-6-1,7-2 1,2 0 3,1-2 1,11 4-1,0-5 1,5-1 56,5 1 0,8 0 1,6-4-18,6 3-200,6-1 0,4-6 0,-1-4 0,-4-2-50,-1-1 0,-7-4 1,-6 4-285,-1 0 1,-3-2 0,-5 5 0,-4 2-655,-5 2 1,-9 2 0,-3-1 889,-1 0 0,-4 7 0,5 1 0</inkml:trace>
  <inkml:trace contextRef="#ctx0" brushRef="#br1" timeOffset="147">19911 15813 8262,'24'-15'-146,"0"1"1,0 4 0,3 1 0,-1-1 157,-2 2 0,-2 0 1,2 5-1,-3-2 424,0 2 0,-10 1 1,3 2 405,-1 0 1,-6 2-627,-3 3 0,-4 1 0,-3 5 0,-3-1-16,-2 1 1,-2 2 0,-4 3 14,-1 3-158,1-3 0,4 3 0,1-8-155,-2-1 9,4 0 1,-4-1-3,6 1-22,-6-1 0,16-2 0,0-7 0,6-8-45,3-5 0,1-3 1,1-3-1,3-5 88,5-3 0,-2-4 1,2-1-1,3-3 219,5-2 0,-6 7 0,1 1 0,-5 8 489,-4 5 0,-7 4-180,-1 2 0,-7 12 0,0 10 0,-6 9-196,-7 6 0,-1-1 0,0 8 1,3-4-1375,2-1 0,1 1 1112,5 4 0,13-4 0,3 5 0</inkml:trace>
  <inkml:trace contextRef="#ctx0" brushRef="#br1" timeOffset="148">30500 15424 8437,'-6'-14'1178,"4"4"0,-3 1 513,4-3-1922,1 6 161,0 0 0,1 6 0,4-2 0,6-1-136,7-2 1,-1 0 0,7 5 0,2 0 183,1 0 0,2 0 1,-2 0-1,-1 0 76,-2 0 0,-7 2 0,2 1 0,-4 3 6,-6 2 0,-2 4 1,-7 5 95,0 2 1,-8 2 0,-5-3-1,-6 3 137,-4 1 0,6-3 0,-1 5 0,5 0-181,4-2 1,6 6 0,-2-4 71,3 3-94,9-5 1,2 5-1,9-4 1,3 1 105,1 0 0,0-7 0,4 2-16,-2-3 1,-8-1-281,-2-1 1,-19-1-1,-14-3 1,-6-4-708,-4 0 0,-5-4 0,2 4 0,4-1-1358,2 0 2165,8 0 0,-9 1 0,5 2 0</inkml:trace>
  <inkml:trace contextRef="#ctx0" brushRef="#br1" timeOffset="149">30960 15813 7514,'15'-2'-50,"-1"-3"0,-4 4 905,-1-4 1,-4-2-311,5 3 0,-2-3-144,1 2 0,2 2 1,-4-5-268,1 2 0,-3-4 0,4 6-122,2 0 1,2-2-89,2 1 234,-7 0 0,4 5 113,-2 0-182,-4 0 0,6 7 1,-8 2 34,0 4 1,-3 1 0,-1 1 0,0 1-62,0 3 1,0-1 0,-1 4 0,-4-1-81,-5-4 0,-1-1 1,0-1-1,1-1-1,-1 1 0,5-6 0,-1-1 122,1-1 0,3-3-197,-7-4 1,7-1-1,0-4-296,6-5 291,-2 4 0,12-12 1,-3 4-291,3-2 243,1-6 0,2 1 0,2-5-316,1 2 412,6 0 1,-4-5-1,5 2 1,-4 2 80,-1 1 0,-2 8 1,-6 0 381,-4 5 1,-2 9 0,-9 4-41,-3 10 1,-3 4 0,-6 8 0,0 0-38,-1-1 1,2 4-1,2-5 1,3 2-239,2 0 1,1-6 0,5 1 0,2-3-529,2-2 0,4-1 0,7-3 0,1-5 429,3-4 0,-3 6 0,5 1 0</inkml:trace>
  <inkml:trace contextRef="#ctx0" brushRef="#br1" timeOffset="150">25177 15295 8502,'0'-23'1285,"0"3"-809,0 5 0,-2 15 0,-3 10 0,-3 14-313,0 12 1,-4 4 0,4 12 0,-2-3 42,0-2 1,6 2 0,-4-1-426,1-2 109,-4-1 0,9-2 0,-2-1 1,2-4-485,2-4 0,0-5 1,0-5-1,0-5-159,0-3 1,2-8 752,2-3 0,4 3 0,7 0 0</inkml:trace>
  <inkml:trace contextRef="#ctx0" brushRef="#br1" timeOffset="151">25608 15338 9069,'0'-27'0,"0"3"0,-1 3 1041,-4 0-818,-3 12 1,-2-9 0,1 13 0,-2 2-243,-2 1 1,3 9-1,1 4 1,-1 5 151,2 3 1,2 7-1,6-4 1,1 2 96,4 0 1,5 0 0,7 5 0,4 0-24,1-1 1,2 1 0,5 1 0,-2 2 57,-3 2 0,3 0 0,-4-4 1,-1 2 43,-3 2 1,1 4-1,-4-5 1,-5-1-510,-3-1 0,-3-2 0,-7-1 1,-3 0-813,-4-4 0,-11-4 0,-2-5 1012,0-1 0,-6-6 0,6-2 0</inkml:trace>
  <inkml:trace contextRef="#ctx0" brushRef="#br1" timeOffset="152">25695 15410 8165,'14'-56'0,"0"3"0,1 8 1595,-1 10 1,7 3 0,5 15-745,6 4-877,11 5 1,16 8-1,13 0-2716,8 0 1929,-38 3 0,0 0 0,3 0 0,0 1 813,-2 0 0,0 1 0,-1 2 0,-1-1 0,31 2 0</inkml:trace>
  <inkml:trace contextRef="#ctx0" brushRef="#br1" timeOffset="153">28356 15136 7832,'10'-14'0,"-2"0"0,-2-1 525,-3 1 1,-1-1 124,-2 1 1,-2 6 0,-2 5-275,-6 6 0,-9 11 0,-7 10 0,-6 5 93,-6 5 1,-4 4-1,-2 10-72,-4 5-223,3 3 0,-3 3 0,11 3-1772,8 5 1549,13-3 0,10 5 0,9-6 0,7-4-197,9-5 0,7-11 0,2-9 0,1-5 123,0-5 1,-2-10 0,-1-9 0,-4-4 108,-1-1 0,3-3 1,-5-5-1,-1-8 17,-2-5 1,3-3 0,0-6-1,-3-2-174,-5-2 0,-5 6 1,-6 5-1,0 3-486,0 2 1,-6-1 0,-3 3-1,-4 5 105,-2 3 1,-4 3 551,0 5 0,-7 6 0,4 2 0</inkml:trace>
  <inkml:trace contextRef="#ctx0" brushRef="#br1" timeOffset="154">28414 15726 8225,'21'-14'144,"3"0"1,1-1 0,1 1-1,-2-1 154,1 1 1,2 6 0,4 2-1,1 1-95,1 0 1,3 0-1,-6 7 1,0 1 126,-3 2 0,-7 6 0,-1-1 0,-5 2-23,-4 3 0,-4-1 0,-6 2 1,0 2-164,0 1 1,-1 6-1,-3-1 1,-2 2-128,-2-2 1,-2 2 0,-4-7-1,0-2-41,-1-1 0,1-3 0,-1-2-215,1-1 149,0-7 0,6 2 0,3-10 0,5-4-179,5-4 0,3-2 0,6 1 0,0-2 41,1-3 0,6-2 0,3-6-246,3-2 285,2 3 1,4-10 0,2 2-151,2-4 313,1 3 1,1-5 0,-2 6-1,-4 2 437,-6 2 1,-7 14 166,-16 6 0,-7 20 0,-16 11 0,-5 9-41,-3 8 0,-2-1 0,0 1 1,2 1-213,3-2 0,3 3 1,9-7-1,2-1-632,5-2 0,12-6 0,7-1 0,10-2-1386,8-4 0,5-2 1693,6-6 0,6 4 0,2-5 0</inkml:trace>
  <inkml:trace contextRef="#ctx0" brushRef="#br1" timeOffset="155">29191 12647 8478,'0'-14'32,"0"-1"0,0 1 367,0 0 0,0-1-157,0 1-226,0 0 1,6 4-1,4 2 1,4 0 50,5 0 0,4 5 0,5-2 0,1 3 119,0 2 0,-2 0 1,-3 0-1,-5 0 53,-3 0 1,-8 8 0,-5 5 9,-6 5 1,-6 3 0,-9-4 0,-3 2-33,-1-1 1,-2 3 0,-3-2 0,4-2-284,9-1 0,1 0 0,8 2 0,2 1-6,2-1 0,13 3 1,8-2-115,5-2 92,10 6 0,-3-6 0,5 6 292,-2-3-150,-1 0 1,-7-11 0,-5 1 0,-6 1 126,-4 2 1,-11 1 0,-1-1-1,-9-2-362,-9-1 0,-4-1 1,-9 6-1,-1-2-290,-1-4 0,-1 2 0,5-6 0,2 0-524,3 1 1001,3-4 0,7 4 0,0-6 0</inkml:trace>
  <inkml:trace contextRef="#ctx0" brushRef="#br1" timeOffset="156">29622 12806 8489,'16'-8'0,"2"-4"0,1-2 157,-1 1 0,-2 7 0,-2-2 0,0 1 70,1 4 0,-1-3 0,2 1 0,2 0 290,1-1 0,0 4 0,-4-3 696,-1 4-807,-6 1-300,-2 0 0,-6 8 1,0 5-1,-1 4 78,-4 1 0,-3 4 0,-8 2 0,-2 2-128,-1-2 0,-5 1 1,3-4-1,1 0-183,-1 0 0,2-2 1,4-5-67,1 1 0,4-3 0,2 0 27,2-3 1,3-7-1,9-1 17,8-4 1,2-8 0,7 1-1,-1-4-76,1-5 0,-1 1 0,4-4 1,-2-1-7,1 1 1,2-2-1,0-3 1,-1 1 226,-2 2 0,-6 7 0,1-1 414,-3 7 0,-10 1-87,-6 10 0,-6 4 0,-7 10 0,2 0-13,1 1 1,7-1-1,-2 1 1,4-1-539,1 0 1,0 1 0,1-1 0,4-1-404,5-4 1,2 3 0,4-8-1,2 0-153,1-3 0,0-1 0,-4-1 0,-1-4 784,0-5 0,1-3 0,6-7 0,1-3 0</inkml:trace>
  <inkml:trace contextRef="#ctx0" brushRef="#br1" timeOffset="157">30212 12518 8423,'5'-24'-37,"0"0"0,1 6 0,-3-3 0,2 2 153,-2 0 1,1 5 0,-1 4-1,2-1 47,-2-2 0,0 5 0,2 2 0,4 1-55,4 0 0,2 0 0,-1 5 0,0 0-19,1 0 0,4 2 0,0 3 0,-1 3-75,-2 0 0,-4 4 0,0-2 0,-4 4 174,-2 6 1,-1-4-1,-7 4 1,-3 1 182,-4 3 1,-4-1 0,-1 1 0,-1 0-17,1-2 1,-1-1 0,1-5 0,1 1 145,4 2 0,2 1-515,7-6 0,7-1 1,4-4-1,6-4-603,7-3 0,10-4 1,4-1 616,4-2 0,1-6 0,0 3 0</inkml:trace>
  <inkml:trace contextRef="#ctx0" brushRef="#br1" timeOffset="158">26313 12949 8405,'23'-35'0,"-4"-3"497,-3-4 1,-8 12 0,-3 6-139,-4 6 1,-2 10-1,-3 5 1,-2 6-321,-2 7 0,-1 9 0,-7 5 1,-4 5 286,-4 4 0,-3 6 1,-2 9-1,-1 6-122,-4 7 1,-1 4-1,15-29 1,0 0-1,-18 36-169,18-36 1,0 0 0,-14 36-1,6 0 1,8-2-320,9-2 1,5-11 0,7-10-354,4-7 525,3-5 0,8-8 0,2-3 152,1-5-90,7-9 1,-10-4-1,3-6 150,-3 0-31,5 0 0,-5-3 0,3-5 0,-3-8-5,-2-5 0,5-3 1,-1-5-1,-4 1-90,-3-1 1,-7 0 0,0 0 0,-2 2-421,-2 3 0,-2 3 0,-4 8-637,-8 4 1,-1 2 1082,-4 7 0,-10 0 0,-1 0 0</inkml:trace>
  <inkml:trace contextRef="#ctx0" brushRef="#br1" timeOffset="159">26443 13482 8301,'9'-7'0,"1"-2"0,1-4 350,2-1 1,1 1-1,1 2-84,-1 1-204,1 7 0,1-8 0,3 6 0,3 2-77,0 1 1,1 2-1,-6 2 1,3 2 275,-3 6 1,-2 3 0,-6 3 0,-4 3-39,-3 5 1,-2 3-1,0 4 1,-2 0-3,-3 3 0,-3 0 0,-8-6 0,-1 0-4,-3-4 1,1 1 0,6-6 0,2-1-145,2-2 0,4-8-186,-5-3-6,7-4 100,3-7 0,8-2 1,6-6-1,2-2-121,4-4 0,-4 0 0,4-8 0,0 1 90,-1-3 0,2-2 0,-4 3 0,2 0 92,-1 1 1,1-4-1,-3 3 1,-5 6 319,-3 6 1,2 6-254,-5 6 1,-2 8-1,-8 16 1,-5 5 20,-2 3 1,-1 7 0,3 0 0,5-3-260,4 0 1,1-7-1,0 0 1,0 0-176,0-2 0,6-1 0,5-7 1,5 1-139,4-1 0,4-6 1,-5-3-1449,-2-3 1890,6-2 0,-7 0 0,5 0 0</inkml:trace>
  <inkml:trace contextRef="#ctx0" brushRef="#br1" timeOffset="160">25436 13467 8310,'-7'-8'1190,"4"2"-982,-6 6 1,5 13-1,0 6 1,2 8-815,2 7 0,2 1 0,2 3 1,6-4 48,3-4 1,1 4 0,1-1 556,-1-1 0,0-1 0,1-3 0</inkml:trace>
  <inkml:trace contextRef="#ctx0" brushRef="#br1" timeOffset="161">25465 14029 8743,'4'9'124,"1"1"1,2-7-1986,-3 2 1861,-2 3 0,11 0 0,-5 6 0</inkml:trace>
  <inkml:trace contextRef="#ctx0" brushRef="#br1" timeOffset="162">25393 14403 8303,'9'0'-77,"1"0"1,-1 6-1,6 2 1</inkml:trace>
  <inkml:trace contextRef="#ctx0" brushRef="#br1" timeOffset="163">25364 14748 8315,'9'8'270,"1"-3"1,0 3 0,4 0 0</inkml:trace>
  <inkml:trace contextRef="#ctx0" brushRef="#br1" timeOffset="164">24198 13928 8067,'-12'-7'0,"0"-1"213,3 0 1,6-4 30,-2 2 1,5 4 0,6 1-263,9 3 1,5-3-1,11 1 1,1 0 262,1 3 1,6-4 0,-4 0 0,0 2 79,0 1 0,0 2 1,-4 0-333,-2 0 110,-4 7 1,-10 2 0,-3 9-27,-2 1-5,-4 13 0,-12-6 0,-7 12 1,-8 2 171,-7 2 0,-6 1 0,0-2 1,-2-1-89,-1-1 1,2-9 0,8 0 0,3-4-179,4 0 0,11-6 0,6 0 0,6-6-173,6-4 1,12 1 0,6-6 0,7-2-742,3-2 0,1-1 0,5-1 1,-1-4-1215,-4-5 2150,-3-2 0,-6-9 0,0-2 0</inkml:trace>
  <inkml:trace contextRef="#ctx0" brushRef="#br1" timeOffset="165">24688 14201 8248,'9'-6'0,"1"-4"-25,1-3 1,2-1 0,3 1 0,1 4 19,3 4 1,5-2-1,-1 3 1,3 0 330,2 3 1,-7 1 0,-2 0 0,-4 1 38,-2 4 1,-6-2 0,-3 9 0,-4 2-181,-1 4 1,-8 7-1,-4-2-97,-6-1 24,-1 5 1,0-9 0,-1 4 0,3-1 6,1-4 0,1-1 1,3-1-435,2-1 194,-3 1 1,13-7 0,0-7-1,8-7-168,5-9 1,6-4 0,0 2 0,-1-4 56,-2-2 1,3-2-1,0-7 1,1-2 141,0 2 1,-5 7 0,1 2 0,-5 3 911,0 2-250,-4 8 1,-3 15 0,-7 11 0,-3 5-50,-2 5 1,5 1-1,-2 0 1,3-1-626,2-2 0,2-5 0,4 3 0,9-3-397,7-6 0,5 0 1,2-8-1,-2-2 499,-3-2 0,3-13 0,-4-4 0</inkml:trace>
  <inkml:trace contextRef="#ctx0" brushRef="#br1" timeOffset="166">24270 12734 8102,'-9'-5'0,"-1"-2"138,-1-1 1,3 4-1,-2-6 239,-1-1 0,3 3 1,-1-2-51,-3-1 1,6 3 0,1-2-219,4-1 1,1 3 0,3 0-1,5 2-181,6 3 0,10-4 0,0 2 0,2 2 11,-2 2 1,3 1 0,-5 0 0,1 1 128,-4 4 0,-5 3 1,-4 8-1,-5 3 154,-4 5 0,-7 10 0,-5 4 0,-7 4 58,-6 1 1,-3 0-1,-2-1 1,2-2-111,3-2 1,3-6-1,8 2 1,4-6-190,4-4 0,10-1 0,6-7 0,7-2-518,6-6 1,4-5 0,4-3 0,4 0-257,0 0 0,-4-6 0,2-5 0,-4-5-969,-1-4 1762,0 1 0,0-2 0,-1-1 0</inkml:trace>
  <inkml:trace contextRef="#ctx0" brushRef="#br1" timeOffset="167">24544 12921 8690,'0'-15'0,"0"1"0,0-1 1002,0 1-1035,0 6 0,6 2 0,4 6 0,3 0 421,1 0 0,-4 0 0,-1 1 302,2 4-454,-4-3 1,5 10 0,-2-2-156,3 3 1,-5 6-1,-3 0 1,-4 0 94,-1 2 1,0-5 0,0 3 0,-1-3-168,-4-1 0,3-1 0,-3 1 0,4-1-131,1 0 1,0-4 0,0-1-18,0 3 0,1-6 1,4-1-1,5-4-63,3-1 1,3-6 0,1-4 0,2-2 8,-1-3 0,3-4 1,0-2-1,-1-1 117,1-4 0,3-1 0,-6-2 0,-4 2 288,-3 3 0,-3 3 0,2 7-17,-5 0 0,-5 7 644,-5 7-532,-3 7 0,-7 13 0,3 3 0,0 1 4,3 0 0,6 0 0,-2 5 0,3-2-659,2-3 1,7 1 0,4-4-1,6 0-1117,7 0 1,4 3 1464,0-5 0,8 0 0,0-5 0</inkml:trace>
  <inkml:trace contextRef="#ctx0" brushRef="#br1" timeOffset="168">22947 14086 8235,'0'-14'243,"0"-1"0,6 6 0,4 1-335,3 1 0,6 3 1,0 4-1,0 0 223,2 0 0,-5 0 0,3 0 1,-3 0 29,-2 0 0,1 1 1,-1 4-1,1 4 16,-1 4 0,-4 3 1,-2 2-1,-2 3 49,-3 1 0,-1-3 0,-2 4 0,-2-1-81,-3 0 0,-1-2 0,-5 2 0,1-1-30,-1-4 1,-2-2 0,-1-4-70,-1-2 0,6-5-193,-1 0 0,7-4 0,0-4 0,6-6-272,7-3 1,7-3 0,4-1-1,0-4 137,0-1 1,4 2 0,-1-4 0,2-1 177,-2-2 1,1 3-1,-4 0 362,1-2 115,-4 5 0,3-4 1,-8 6 857,-4 1 0,-2 10-733,-7 8 1,-2 11-1,-4 10 1,-7 1-302,-5 4 1,-1 1 0,6 0 0,4-1-590,4-2 0,3-5 1,2 3-1,3 1 392,7-1 0,6-4 0,13 3 0</inkml:trace>
  <inkml:trace contextRef="#ctx0" brushRef="#br1" timeOffset="169">28169 17136 8097,'-14'0'62,"-1"0"1,6 0-1,-1 0 272,-1 0 1,3 0 3,-1 0 8,5 0 4,-2 0-161,6 0 377,0 0 1,2-4-519,2-1 40,-2 0 221,4 5-72,-6-6-108,0 4 6,0-4-39,7 6-46,-6 0-105,6 0-42,-7 0-13,0 0 1,6 0 28,4 0 1,2 0 0,4 0 0,2 0 14,1 0 1,7 0 0,-2 0 0,3 0-23,2 0 1,-1 0 0,1 0 127,0 0-38,-7 0 0,-1 0 0,-6 1 0,-1 2 30,0 2 0,-6 6 1,-3-1-1,-3 3 95,-2 1 1,-8 5 0,-5 2-1,-6 1 179,-4 4 0,1-4 0,-4 2 1,2 0-185,-1-1 0,4 2 0,0-4 0,2 0-126,0 0 0,5-2 0,6-3 1,1 1-41,4 3 1,1-1-1,2-5-197,0 1 0,7-3 0,2 0-270,4-3 399,2-6 0,-1 9 1,0-8-1,2 0-130,4-3 1,-5 4 0,5 0-1,-4-2-296,-2-1 0,5-2 0,2-2 538,1-3 0,-4-3 0,3-6 0</inkml:trace>
  <inkml:trace contextRef="#ctx0" brushRef="#br1" timeOffset="170">28673 17367 7995,'8'-15'221,"5"2"1,-4 2 0,4 3 110,1 2 1,2-4 0,2 5 0,3 1 10,1-3 0,0 6 1,4-4 341,-2 3-562,0-4 1,3 4-1,-3-3 1,-5 5 1,-3 5 0,-6-2 1,-2 7-210,-2 1 71,-1 8 0,-11-1 0,-4 6 0,-3 2 52,-1 1 1,-5-3 0,-2-2 0,0-1-15,0-4 0,-3-1 0,5-1 0,3-1-65,5 1-107,-2-7 1,13-2 0,2-8-152,11-2 0,3-9 1,8-8-1,1 0 58,2 0 0,-3-4 0,0-1 1,3-4 37,5-4 1,-1-4 0,2 4-1,-2 2 377,-2 2 0,-5 3 0,-4 3 0,-2 6 882,-5 7 0,-9 6-683,1 10 0,-3 8 0,-2 8 0,0 1-425,0 4 0,6-4 1,4 2-1,4 0-573,5-2 0,-1 4 624,6-7 0,0 0 0,5-4 0</inkml:trace>
  <inkml:trace contextRef="#ctx0" brushRef="#br1" timeOffset="171">17063 17122 7941,'9'-16'30,"1"-3"0,-5 8 1,4-4-1,2 2 54,2 1 0,2 4 1,-1 3-1,2 2 31,3-2 1,-3 3-1,3-3 1,-3 4 160,-1 1 1,-3 6 0,0 4-1,-4 3-19,-2 1 1,-1 2 0,-5 3 0,0 5 162,0 3 1,-2 4-1,-3 1 462,-4 1-751,-10 7 0,1-5 1,-4 4-1,-1-4 12,1 0 0,4-4 1,-1 2 17,3-3-205,2-7 0,6-2 0,3-7 0,3 0-262,2 1 1,13-2-1,8-4 1,9-4-1057,9-3 0,9-9 1362,4-2 0,11-4 0,2-2 0</inkml:trace>
  <inkml:trace contextRef="#ctx0" brushRef="#br1" timeOffset="172">17609 17309 8006,'-5'-14'43,"1"-1"0,-1 6 1,7 1 28,2 1 0,4-2 0,7 4 1,1 2 169,3 1 1,-2 2 0,6 0 0,-1 0 236,1 0 0,-4 0 0,3 2 38,-1 2-449,-2 4 0,-6 2 1,-4 0-1,-4 1 94,-3 2 0,-2 6 0,0 0 1,-2 0-42,-3 2 1,-3-5 0,-6 3 0,-2-1-95,-3 1 0,3-5 1,-3 2-1,3-5-237,1 1 1,6-6 0,1 0-58,1 1 0,4-6 1,8 3-47,5-8 0,9-4 1,3-6-1,2-2 126,0-3 0,2 0 0,6-8 0,1-4 120,-1 1 0,-1-7 0,-3 0 0,1-1 196,0 0 1,-7 7 0,-4 2 668,-7 9 0,-6 10 0,-8 7-308,-2 6 1,-6 11-1,1 10 1,-1 4-273,1 0 0,4 1 1,7 0-1,4-2-735,5-3 0,4 2 0,5-6 517,5 3 0,10-6 0,3 4 0</inkml:trace>
  <inkml:trace contextRef="#ctx0" brushRef="#br1" timeOffset="173">30327 13957 8226,'0'-10'394,"0"0"0,0 6-189,0-6 0,2 7-158,3-2 0,-2 2 0,6 0-68,3-2 0,0 0 1,3 5-1,-1 0 24,1 0 1,1 0-1,1 0 1,2 0-11,-1 0 1,-2 0 75,-2 0-23,1 0 0,-3 6 0,-2 4 1,-4 3 101,1 1 1,-6 2-1,4 3 1,-5 5 13,-5 4 0,-3 2 0,-8 2 0,-1 1-105,-2-1 0,0-1 1,4-2-1,1-2-44,-1-3 1,1 1 0,1-6-1,2-3-274,1-4 284,7-6 0,-3-8-45,6-2 1,5-4-1,1-7 1,0 1-95,1 0 0,2-1 0,-2 1-161,1-1 243,1 1 0,4 0 1,-2-2-1,-1-2-35,1-1 0,7-2 1,1 2-1,0-5-10,2-3 1,1 3-1,5 0 1,1-3 35,0-5 1,-8 6 0,4-1 0,-7 4 104,-3 6 33,1 1 1,-10 9-1,-9 7 1,-10 8 182,-7 5 1,2 6-1,-5 2 1,0 2 37,2 2 1,-1-2-1,7-1 1,0 0-153,4 1 0,5-6 0,-1 4-452,2 0 6,7-5 1,7 9 0,10-5-1,4-3-616,7-1 1,3-1 897,-3-1 0,6 0 0,2 1 0</inkml:trace>
  <inkml:trace contextRef="#ctx0" brushRef="#br1" timeOffset="174">30831 13755 8053,'14'-14'-403,"-4"4"430,-1 1 1,-5 4 0,2-3 256,0 1 1,-2-2 0,5 4-125,2 2 1,2-4-1,2 3 184,-1 0-242,0-4 1,2 7-1,2-4-92,1 3 87,0 2 0,-4 0 0,-1 0-80,0 0 1,-6 7-1,-3 2 1,-3 6 155,-2 4 1,-7 2 0,-2 4 0,-4-2 75,-1-2 0,-1-2 0,1-5 0,-1 2-141,1 3 0,6-8 0,3 4 1,4-2-169,1-1 1,1-2 0,4-2 0,5 0-642,2 0 0,8-5 0,-1 2 0,0-3 701,2-2 0,-5-7 0,5-1 0</inkml:trace>
  <inkml:trace contextRef="#ctx0" brushRef="#br1" timeOffset="175">28112 13971 7593,'-15'-6'113,"6"-1"1,1-4 291,1 1 0,3 6 1,5-4-252,4 1 1,-2 1 0,7 3 0,1-4-40,2-1 0,6 3 0,2-3 0,1 0-8,4 0 0,1 4 1,3-4-1,2 0-147,2 0 0,-1 4 1,-6-2-1,-3 1-10,-4 0 0,-4 2 0,-4 8 1,-2 6 102,-5 7 1,-5 4 0,-7 9 0,-7 1 84,-8 1 0,-6 7 1,-2-2-1,-4 2 46,-4-1 0,3-4 0,1-5 0,4 1 80,1-2 0,12-2 1,4-10-358,5 2 1,9-1 0,11-7-1,5-3-464,7-1 1,8-3 0,3-4-1371,2 0 1414,-5 0 1,5 0 0,-7-1 512,-1-4 0,3-3 0,-10-6 0</inkml:trace>
  <inkml:trace contextRef="#ctx0" brushRef="#br1" timeOffset="176">28515 14100 8194,'14'0'-97,"0"0"0,5-4 0,1-1 232,-3 2-106,-1-5 0,-1 6 0,-1-3 0,2 4 187,3 1 1,-3-2-1,3-1 1,-3-2 415,-1 2 1,-6 1 0,1 2-197,1 0 1,-5 2 0,-1 3-346,-3 4 0,-7 6 0,-3 2 0,-3 2-44,-5-1 1,-2 3 0,2-2 0,-1-1-183,-2-2 0,-1-2 0,8 0 0,0-1-719,3-3 290,-1 3 338,2-12 0,3 6-53,10-7 0,8-7 0,6-2 8,-1-4 173,4-2 0,-4-4 1,6-2-1,0-1-68,-2-4 0,5-1 0,-3-2 1,2 1 160,-2-1 0,0 7 1,-8 2-1,-5 4 376,-3 2 1,0 6 0,-8 5 27,-6 6 0,-6 11 0,-2 10 1,0 4-167,-1 0 1,2 1-1,2 0 1,3 0-561,2-1 1,1 1-1,5-2-1331,0-3 1164,6 4 1,2-13-1,7 3-1144,-1-7 1638,7-4 0,-5-7 0,5 0 0</inkml:trace>
  <inkml:trace contextRef="#ctx0" brushRef="#br1" timeOffset="177">29047 13827 8337,'0'-19'56,"0"0"1,0 0-1,1 4-511,4 1 283,3 6 1,7-3 0,1 6-43,3 2 214,3 1 1,7 2 0,1-2-1,2-1 145,2-2 0,-1 1 0,-5 5 0,-4 2 107,-5 2 0,-10 6 1,-4 1-1,-3 4 93,-2 3 1,-2 5-1,-3-4 1,-4 1 210,-4 0 0,-1-2 1,-1-4-1,1-3 439,-1-2 1,1 3-798,0-4 1,7-2 0,7-2-307,8-4 0,11-1 1,5 0-2384,4 0 1225,7-6 1266,-5 4 0,12 2 0,-6 8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2:53:36.019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9610 3281 12956,'-14'-37'-492,"-7"8"0,-9 15 568,-14 9 0,9 3 14,-8 2 1,5 0-113,-15 0 105,13 0 1,-5 2-5,7 3 0,-2-4-38,-13 4 0,0-3 0,-2-2-2,2 0 0,8 0 0,7 0 0,-2 0 23,-2 0 0,4 0 0,-4 0 4,-7 0 1,4-5 0,-11 0-49,0 2 0,10 1 0,-9 2 1,6 0-26,1 0 1,0 0 0,5 0-27,0 0 55,-1 0 0,-4-5 13,0 1-26,-12-1 0,13 5 1,-5 0 82,5 0-77,10 0 0,-4 0 1,3 0-1,-4-2 16,-1-3 0,-5 4 0,0-4 0,0 3-20,-2 2 1,4 0 0,-7 0 0,1 0-1,0 0 1,-2 0 0,4 0 0,1 0 7,-1 0 1,-2 0 0,2 0-1,0 0-11,1 0 0,1 2 0,3 1 0,-1 2 8,-2-2 0,0 0 1,5 1-1,-2 0 14,-3 0 1,-1-3 0,-6-1 0,2 0-1,-1 0 1,3 0-1,-2 0 74,-1 0-85,-2 0 0,5 0 1,3 0-1,1 0 18,-1 0 1,-1-5 0,-4 1-1,4 0-19,-1 3 1,4-4 0,-7 0-1,-1 2-30,-2 1 0,3 2 0,2 0 0,0 0 5,-1 0 1,0 0 0,-4 0 0,1 0 8,3 0 0,4 0 0,-5 0 1,0 0 51,2 0 0,1 0 0,7 0 23,0 0-63,-6 0 0,-1 0 0,-4 0-19,1 0 13,7 0 0,-10 0 1,3 0-1,-2 0 8,3 0 1,-3 0 0,7 0 0,2 0 32,1 0 1,-6 0 0,-3 0-8,-2 0 1,2 0-1,9 0 1,-2 0-29,-1 0 1,0-1-1,5-2 1,0-2-28,0 2 1,-7 1 0,-1 2 0,-1 0-12,-1 0 0,0 0 0,-6-2 0,-2-1 15,-1-2 1,4 1-1,6 4 1,-1 0 1,2 0 1,-4 0 0,7 0 94,2 0-88,8 0 1,-7-2 202,-3-3-140,3 4 0,-8-6 46,10 7 0,-8-5-55,-11 1 1,6-8-638,8 3-401,16 2 777,11-5 0,15 4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2:53:36.020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20472 3137 13680,'31'-8'-984,"2"1"631,-10 7 719,-7 0 0,-53 0-226,-26 0 1,-15 0 0,11 0-1,-11 0-73,34 1 0,0-2 0,-4-1 1,0-1-1,-4 0 0,-2 0 1,-1 0-1,-2 0-31,-2 0 0,0-1 0,6-1 0,1 1 1,-1 1-1,0 1 0,3 0 0,1 1-5,2 0 1,0 0-1,2-1 1,2-1 0,-36-2-226,6 2 218,4 2 1,7 1 0,-2 0 0,-2 1-36,-2 4 0,2-3 1,-1 2-1,-2-2 28,-1-2 1,-5 5-1,-5 0 1,37-4 0,0 1 16,-1-1 0,0-1 1,0 1-1,0-2 1,1 1-1,-1 0 1,1 0-1,-2 0-2,0 0 1,-1 0-1,5 1 1,-1-2-1,0 1 1,-1-1-1,3-1 1,-1 1 21,-39-4 1,3 0 0,-1 5 0,3 0-18,4 0 0,8-5 1,-5 0-1,0 2-49,-3 2 0,1 1 0,1 0-45,2 0 75,6 0 0,-4 0 0,4 1-26,-1 4 18,-1-3 0,6 6 1,-1-5-53,1 2 52,-1-1 1,2 1 0,4 0 0,2-2 8,0-1 0,4-2 0,-5 0 0,1 0 20,4 0 1,0 0-1,-2 0 1,-5 0-1,-3 0 0,3 0 0,2 0 0,0 0-11,0 0 0,1 0 1,-4 0-1,-2 0-33,2 0 1,-1 0 0,-2 0 0,-2 0 4,-4 0 1,9 0-1,-4 0 1,4 0-12,3 0 0,-4 0 1,6 0-25,-2 0 35,4 0 1,-2 0 0,6 0 112,-1 0-80,-5 0 0,4 0 1,-3-2-1,3-1 16,2-2 1,0 0 0,0 5 0,0 0-27,0 0 1,4 0 0,1 0 0,-2 0-22,-2 0 0,2 0 4,-3 0 1,-1 0-1,-9 0 39,5 0 0,11 0-716,-1 0 343,22 0 0,0 0 0,38 2 156,20 3 0,20 3 1,18 6-1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2:53:36.021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31219 3223 14811,'0'-37'-984,"0"2"634,-6 13 399,-9-6 0,-8 19 21,-11-1 0,7 9 19,-7 5 1,-9-2-1,-10 3 1,2-2 91,0 2 1,-7-4 0,-9 4-84,-3-3-50,-8-2 0,2-5 1,36 2-1,-1 0-46,0-2 1,-1 2 13,-4 1 1,1 0-1,1-3 1,0-1 0,-1 3-1,0 0 1,3 0 0,0-1-10,1 1 1,0 0 0,-36-2 0,-1 4 0,3-2-45,5-2 1,6 0 0,-2 5 0,-1 0-19,-3 0 0,6-5 1,-8 0-1,1 2 31,1 2 0,-10-4 0,39 2 0,-1 1 1,-1 0-1,0-1 28,0 0 0,1 0 0,0 2 1,1 0-1,-2-2 0,1 0 0,0 0 1,1 1 5,0 0 0,0-1 0,-34-2 0,-3 5 0,1 0-9,0 0 0,4 0 1,4-1 16,0-4-13,2 3 0,5-4 0,-2 6 156,-1 0-142,-3-6 0,3 4 0,3-3 0,2 4 10,3 1 0,-6-5 0,1 0 0,0 2-24,-2 1 1,5 2-1,-4 0 1,3 0-10,-3 0 1,9 0 0,-2-1 0,5-3-7,4 0 1,-4-1 0,0 5-1,-2 0 13,1 0 0,-1 0 0,-6 0 0,-4 0 5,-4 0 1,8 0-1,2 0 1,2 0-4,4 0 0,-6 0 0,2 0 0,-2 0 2,1 0 0,1 0 1,-2 0-1,-1 0 31,1 0 1,1 0 0,1 0 0,3 0-12,-3 0 1,-1 0 0,-1 1 0,-1 3-5,1 0 0,4 1 0,2-5 0,0 0 4,-1 0 0,6 0 1,-2 0-1,3 0 44,2 0 1,-2 0 0,-4 0 14,-9 0 0,7 0 0,-5 0 33,0 0 0,13 0-32,-10 0 0,9 0 34,-9 0-71,19 0 1,-7 0 220,12 0-210,0 0 0,-8 0-158,4 0 1,-4 0-888,-6 0 738,19 0 0,30 19 0,26 5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2:53:36.022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9826 8259 14290,'-43'-21'-984,"4"11"561,1 1 0,-7 6 546,-7 3 1,2 0 1,5 0-1,7 0 1,-2 0 43,-2 0 0,-6 0 0,-1 0 0,-2 0-16,-4 0 0,-1 0 1,-1 0-1,-1 0-44,1 0 1,-7 0 0,-2 0 0,-1 0-9,0 0 0,0 0 0,-7 0 0,-1 0-7,-2 0 1,1 0-1,2 1 1,-1 2-76,-2 2 1,34 0 0,0 0 0,1-2 0,1-1 0,-1-1-1,1 1-23,-1-1 0,-1-1 1,-1 1-1,-1-2 1,-2 1-1,-1 0 1,0 0-1,0 0 45,-1 0 0,1 0 0,2 0 1,1 0-1,-37 0 0,1 0 57,1 0 1,39-2 0,0 0 0,-32-3 0,2 2-31,1 1 0,0 0 0,-2-1 0,1-2-42,4 2 0,3 2 0,5 1 0,-2-2-64,-1-3 1,-7 4-1,4-6 1,-2 2 75,0 1 0,4-3 1,-4 4-1,-2-2 65,-1 2 1,0 2-1,1 1 1,3 0-73,2 0 1,-8 0 0,4 0 0,1 0-42,1 0 1,-3 4-1,2 3 1,-2-1 8,2 0 0,-1-1 0,5-3 0,2 1 31,2 2 1,2 0-1,1-5 1,1 0 16,3 0 0,-6 0 1,-7 0-1,-2 0 19,-2 0 1,-5 0-1,9 0 1,-2 0-20,-1 0 1,3 0 0,-2 0 0,4 0-14,4 0 1,0 0 0,-3 0 0,-5-2-45,-4-3 1,4 4 0,0-6-1,-2 2 15,-1 1 1,0-1 0,2 3 0,6-1 8,3-2 0,3 1 0,2 4 0,3-2 3,1-3 1,2 4-1,5-4 1,-2 2 45,-3-2 0,-1 3 1,-4-4-1,5 1-2,3 0 0,-3-1 0,0 3 0,2-2 2,1 2 0,2 1 1,0 2-886,0 0 85,-7 0 738,50 19 0,19-1 0,55 17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2:53:36.023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15984 5798 13536,'43'-14'-984,"-6"6"0,-9 2 1493,-1 12-188,-4 8 29,-1 9-23,-7-1 1,-30 2 0,-18-9-1,-15-7 1,-15-5 0,-5-3 516,-8 0-756,-3-7 0,32 6 1,-1-1-1,-2-2 0,0 0 1,-4 1 0,-1 0-28,-2-3 0,0 1 0,-1 3 0,0 2 0,-1-2 1,-1-1-1,0 2 0,-1-1-32,-1 0 1,1-1 0,4 2 0,2 1 0,0-3-1,1 1-11,4 1 0,1 0-44,2 1 0,1 0 0,2 0 0,0 0 0,1 0 1,0 0-1,1 0 0,1 0 44,-34 0 1,11 0 0,0 0 0,2 0 39,-1 0 0,7 0 0,8 0 0,4 0 18,0 0 0,0 0 0,-3 0-91,-1 0 0,4 0-30,0 0 1,0 0-474,-9 0-466,23 0 738,4 0 0,31 7 0,-4 1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2:53:36.024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20616 8201 13733,'0'-43'-842,"0"6"1237,0 9 1,-14 8-69,-10 11 1,-13 4 0,-13 10-83,-2 4 1,-7-1 0,4 0 0,-6-1-83,-6-4 1,-11 5 0,36-4 0,-1 0 0,-3 0 0,-2 0-35,-4-2 0,0 1 0,2 0 1,-1 0-1,-6 0 0,-1-1-154,2 0 1,-1-1 66,-3 0 1,0 0-1,1 1 1,0 1 0,-2-1-1,2 0 1,1 0-1,2 0-13,4-1 0,0-1 0,6 0 0,1 0 0,2 0 0,0 0 0,-37 0 50,2 0 1,9 0 0,-3 0 0,2 0-42,-1 0 0,-2 0 0,-2 0 0,-4 0-49,-1 0 1,-1 0-1,38 0 1,-1 0-1,0 0 1,-1-1-13,-3-2 1,0 1 0,5 1 0,0 0 0,-4-1 0,1-1 0,2 2 0,0 1 14,2 0 1,1 0-1,-34-5 1,1 0 0,7 2 7,3 1 0,3-2 0,7-1 0,3 2 31,1 1 1,2-3-1,4 0 15,-4 2 1,1 2-47,-5 1 0,0-5-10,0 0 0,-4 0-226,3 5-256,16 0 0,18 2 246,38 3 0,20 9 0,33 8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2:53:36.025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27191 5914 14946,'30'-15'-984,"4"1"492,-25 6 0,-5 1 706,-24 7-118,-2 0 0,-15 0 0,2 0 0,-8 0 105,-8 0 1,-11 0 0,-6 0 0,-5 0-85,-9 0 1,38 0-1,-3 0 1,-7 0-1,-2 0 1,-3 0-1,0 0-54,-2 0 1,0 0 0,-2 0-1,0 0 1,3 1 0,0 0 0,1 0-1,0 1-19,0 0 0,1 1 0,-1 2 0,0 0 0,1-3 0,1 0 0,2 1 1,1-1 2,2 2 1,0-1 0,2-3 0,1 1 0,-1 2 0,1 1 0,0-2 0,0 0-44,0 1 0,1-1 0,2 1 0,1-1 0,-35-2 0,0 0-30,0 0 1,0 0 0,-2 0 0,6 0-8,2 0 0,9 0 1,2 0-13,4 0 0,3-2-582,3-2-357,4-4 984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2:53:36.026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31147 5942 15777,'0'-36'-492,"0"7"0,-8 18 164,-6 15 0,-10 1 0,-14 11 538,-10-3 0,-8 1 0,-8-9 0,-8 0-88,-8 1 0,37-5 1,0 0-1,-3 1 1,-1 1-1,-2-2 1,0-1-320,0 0 0,-1 0 1,3 0-1,2 0 0,-34 0 63,6 0 1,4 0 0,11 0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2:53:36.027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29723 8158 13960,'43'-21'-984,"-6"12"219,5-10 1174,-25 11-108,2 0 1,-24 1-185,-9 7 0,-5 0 0,-24 0 37,-12 0 0,3 0 0,-19 2 0,3 1-51,-4 2 0,31-1 1,0 1-1,-1-1 1,-1-1-1,-3 1 0,-2 0-3,-4 1 1,-1 1-1,-5-2 1,-1 0 0,-1 0-1,0 0 1,0-1 0,0 0-7,-1-1 1,1 0-1,1 1 1,1 0-1,-2-1 1,0 1-1,3-1 1,1 1-10,2 0 1,2 0 0,2-2 0,1 1 0,7 2 0,1 0 0,-36 2-48,10-2 1,8 2-1,6-1-221,5-2 285,10-1 0,-5-2-57,-1 0 0,1-7-918,-5-2 873,16 2 0,31 20 0,18 11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2:53:36.028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8315 17021 13366,'24'-8'-21,"2"-5"1,-42 10 0,-10-5 265,-17 2 1,-16 1 0,2 3 0,-9-1-137,-4-1 0,-5-3 0,34 5 0,0 1 0,-4-1 0,-1-1-65,-2 1 0,-2 1 1,-2-1-1,-1 1 1,0-1-1,0 1 0,1-2 1,-1 1 23,-1 0 0,1 1 1,0 0-1,0 0 1,-2 1-1,0 0 57,1 0 1,1 0-88,-2 0 1,1 0 0,10 0 0,0 0 0,-1 0 0,-1 0 0,1 0 0,1 0 56,-2 0 1,0 0-1,-33 0 1,0 0-1,9-2-12,1-2 0,4 2 0,-1-3 1,2 4-55,3 1 1,2-2 0,3-1 0,0-2-134,-1 2 0,9 1 0,-5 2-78,7 0 1,-7 0-282,0 0-521,13 0 984,85 15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2:53:36.029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9567 14762 14718,'-8'-24'-328,"-18"-1"0,10 23 0,-20-3 504,-6 4 1,1 1-1,-1 0 1,-4 0 68,-4 0 1,-3 0 0,-4 1 0,-1 3 81,1 0 1,1 1 0,1-5-516,3 0-347,12 7 535,-2 1 0,26 12 0,3 3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2:53:36.030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5510 14777 14374,'-14'-24'-370,"-14"5"0,6 20 551,-16 4 0,7-2 0,-12 5 0,2-1-8,-1-4 0,-8 3 1,-4-1-1,-10-2-37,-13-1 1,-4-2-1,33 0 1,0 0-1,-1 0 1,0 0-81,0-1 0,-1 2 0,-3 1 0,-1 0 0,1 1 0,-1-1-108,2 0 1,0-1 87,2 0 0,1 0 0,6 0 0,1 0 0,1 0 0,-1 1 0,2 0 1,-1 1-2,-1-2 0,1 1 0,-2-1 1,1-1-1,-1 1 0,1-2 0,1 1 1,-1 0 18,-39 0 0,4 0 0,-2 0 0,4 0-3,5 0 1,8 0 0,-1 0 0,3 0 50,-3 0 0,10 0 0,1 0 54,5 0 0,-5 0-26,-1 0 0,0-4-204,10-1-44,13 0 478,-4 5-199,12 0 228,6 0-372,-10 0 1,8-6-90,-15-4 1,-4 4-198,-6 1 1,5 2 192,-1-2 285,14 3-29,-2-4-121,12 6-51,7-6-388,-5 4-49,12-11-555,-12 12 0,5-6 656,0 7 0,2 0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2:53:36.031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9581 12129 14606,'8'-30'-492,"-20"9"0,-17 16 570,-10 4 0,-5 1 0,-4 1 0,-7 3 90,-5 0 1,-7 6-1,-12-5 1,37-3 0,-2-1-73,-3 0 0,0-1 1,-1 1-1,1-2 1,-1 1-1,0 0 1,0 0-1,-1 0-22,-1 0 0,1 0 1,-1 0-1,1 0 0,0 0 1,2 0-1,0 0 0,1 0-38,0 0 1,-1 0 0,3 0 0,-1 0 0,-3 0 0,0 0 0,0 0 0,0 0-17,1 1 0,0-2 1,2-1-1,2 0 1,2-1-1,0 1-27,0 0 0,-1 1 35,0 0 0,-1 0 0,1 1 1,0 0-1,0 0 0,0 0 1,-37 0-19,0 0 1,-2 2 0,1 1 0,38-1-1,1 1-4,-3-2 1,0 1-1,1 1 1,1 0-1,1 0 1,0-1 0,1 0-1,-1 1-42,-39 3 1,-1-4 0,9 3-1,6-4 39,5-1 0,10 0 0,2 0 0,1-1 56,0-4 0,0 2 0,5-5 0,-2 0-22,-3 0 0,-3 3 0,-7-3 0,1 0-38,-1 0 0,0 3 0,1-3 0,-1 2-2,1 3 1,1-4 0,2 2 0,2 2-6,3 2 0,-4 1 0,5 0-27,2 0 46,1 0 1,2 0-1,0 0 1,0-2 86,-1-3 1,3 4 70,-7-4 0,-5-2-13,-14 3 1,-3-6-82,2 5 1,0-1-19,1 1 0,4 2 11,11-7 1,2 7-66,7-2 1,4-1-87,1 1 99,12-6 1,-9 9-38,7-3 0,-3-1-140,-7 1-823,12 0 823,-7 5 1,17 26 0,-5 6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2:53:36.032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3625 13424 14323,'31'8'-332,"-17"3"577,-28-6 1,-14 0 0,-29-5 0,-10 0-106,-12 0 0,33-1 1,-3 0-1,-9 0 1,-1-1-1,-5 0 1,-2-1-19,-4 2 1,-2-1 0,0-1 0,-1 0 0,-3 0 0,1 1 0,4 0 0,0 1-1,6 0 1,2 0 0,5 1 0,1 0 0,10 0 0,1 0 0,4 0 0,1-1 204,-32-4 1,17 3 0,3-3 653,7 4-1309,15-6 0,14 7 0,68 15 328,-3-7 0,1 5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2:53:36.033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16516 12115 14516,'30'-23'-328,"-9"9"0,-24 8 0,-16 6 531,-13 0 0,-11 0 0,-10 0 0,-13 0-63,-12 0 0,33 0 1,-1 0-1,-8 0 1,-1 0-1,-3-1 1,-1 0-19,-1-1 1,-1-1 0,-1 2 0,-1-1 0,-1-2 0,0 0 0,1 1 0,0 0-2,0 1 1,1 1 0,10-3-1,0 1 1,4 1 0,2-1-59,-31 0-49,12 2 1,14 1-507,3 0 0,8 4 492,-15 22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2:53:36.034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14415 13309 13998,'39'-19'-984,"-1"0"1279,-19 0-122,7 11 318,-25 1 1,-18 22-247,-17-1 1,-10 5 0,-6-14 0,-9-2-106,-11-1 0,27-2 1,-2 0-1,-6 0 1,-2 0-1,-5-1 1,-1 0-19,-4-1 1,0-1 0,-1 0 0,0-2 0,-5-1 0,0-2 0,1 1 0,-1 0-1,0-1 1,0 1 0,9 0 0,2 0 0,3 0 0,1 1 0,9 1 0,1 0 200,-30 1 0,10 2-815,12 2 0,7 14 492,16 10 0,10 39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2:53:36.035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20616 13352 14631,'37'-14'-984,"-20"6"738,-21 3 0,-23 8 0,-26 4 0,-5 1 470,-4 3 0,-4-3 0,-7 1 0,-6 1-102,37-6 1,-2 0 0,-5 2 0,-3-1 0,-4-2 0,-3-1 0,-2 0 0,-1-1-1,-1 0 1,-2 0 0,-2-1 0,-1 0 0,-2 0 0,0 0 0,-2 0 0,-1 0-1,-4 0 1,1 0 0,3 0 0,0 0 0,-2 0 0,1 0 0,5 0 0,1 0-5,2 0 1,1 0-1,1 0 1,2 0-1,-1 0 1,1 0 0,1 0-1,0 0-80,5 0 0,0 0 1,6 0-1,0 0 1,2 0-1,1 0 1,0 0-1,0 0-65,0 0 0,0 0 1,5 0-1,1 0 1,-41 0-1,7 0 67,3 0 1,8 0-1,5 0 192,5 0 1,7-2 202,-1-3-529,16 4 1,-3-6-93,6 7 0,-3-1-72,-11-4 0,-8 2-218,-11-7 0,-1 1-508,6-6 858,12 7 1,16 8 0,17 8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2:53:36.036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16430 14791 14198,'-48'-16'184,"8"3"0,-15 12 0,3-2-21,-6-2 1,-9 0 0,26 5 0,-1 0 0,-6 0 0,-2 0-42,-5 0 1,-2 0 0,-9-2 0,-2-1 0,-6 0 0,-1 0 0,-2-1 0,-2 0-42,25 0 1,0 0 0,-1 1 0,-2 0 0,-1 1 0,0 0 0,-3 0 0,0 0 0,-1 0 0,0 0 0,0 0 0,-1 1 16,1-1 0,-1 1 0,1-1 1,2 0-1,1 1 0,1-1 1,-24 2-1,2 0 0,3 1 1,1 0 6,3 1 0,2 1 0,4-2 0,1-1 1,8 3-1,1-1 0,7-1 0,1 0 21,5-1 1,2 0 0,-32 0-1,9-2 1,2-1-110,7-2 1,10 0-1002,8 5 492,12 0 0,58 16 492,3-3 0,0 2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2:53:36.037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19034 16575 14096,'-24'-16'152,"-2"3"0,5 25 0,-12 0 47,-7 0 0,-11 0 0,-9-7 0,-13-2-105,29-2 1,-2 0 0,-7-1 0,-2 0 0,-10 0 0,-1 0 0,-4-1 0,-1 0-18,-2-1 1,-1 0 0,-1-1 0,0-1 0,2-1-1,0-1 1,1 1 0,0 0-16,3 0 0,1-1 1,3 3-1,2 0 0,5 0 1,2 1-1,8 1 0,2 0-112,-31 1 0,12-4 0,7-1-347,1 2 0,-6 1 105,1 2 0,0-5-134,4 0 0,1 1-66,-1 4 0,2 3-492,3 6 744,23 1 0,11 11 0,19-7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2:53:36.038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20515 14676 15056,'16'-24'-492,"-25"0"0,-28 19 819,-16 2 1,-9 1 0,-2 4 655,-8 3-866,30-4 0,-1-1 0,-3 4 0,-2-1 0,-2-2 0,-1-1 0,1 2 0,0 0 5,-1 0 1,1 0 0,-1 1 0,0-1 0,2-2 0,2 0 0,4 0 0,1 0 368,-35 0 1,10 0-1134,0 0-342,19 0 756,13 7 1,54 7 0,21 8-1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2:53:36.039"/>
    </inkml:context>
    <inkml:brush xml:id="br0">
      <inkml:brushProperty name="width" value="0.08819" units="cm"/>
      <inkml:brushProperty name="height" value="0.35278" units="cm"/>
      <inkml:brushProperty name="color" value="#00FF00"/>
      <inkml:brushProperty name="tip" value="rectangle"/>
      <inkml:brushProperty name="rasterOp" value="maskPen"/>
    </inkml:brush>
  </inkml:definitions>
  <inkml:trace contextRef="#ctx0" brushRef="#br0">9553 3252 13353,'-16'25'491,"6"4"1,8 11 491,7 18-738,-3-7 1,4 5 0,-6-12 0,0 3-113,0 1 1,0 6 0,0-1 0,0 4-83,0 6 1,0-4 0,0 2-1,0-5 28,0-4 1,0 1 0,0 5 0,0-2-9,0-4 1,0 0-1,0-6 1,0 5-16,0 5 1,-1-8 0,-3 6 0,-2-4 1,-2-2 1,3 6 0,-3-3 0,2 1-33,3-4 0,-4-4 0,3-1 0,0 2 65,3 3 1,1 0 0,0 7-13,0-1 1,0-1 0,0-10-2,0 0-18,0-6 0,5 8 73,-1 2-110,1-8 1,-3 12-38,2-13 1,-2 7-49,3 13 1,-4-7 28,-1-3 0,0-2-1,0 2 0,0 2 0,0 4 19,0-1 1,0-10 0,0 3 66,0 1 1,2-4-6,3 0 1,-2 3-67,7 12 29,-7-13 0,3-5-107,-6-7 97,0-6 1,0 13-13,0-6 1,0 1 36,0 18 0,0 4 0,2 4 46,3-5 1,-4-6-63,4-2 0,-2 6-50,2 18 0,-3-7-154,2-2 0,-2-10 102,-2-5 55,0-16 1,0-2 54,0-6-54,0-7 1,5 19 73,0-8-87,6 1 1,-8 10-4,7-1 1,-2 5 0,3 10-74,-2-5 0,-5-7-376,0 3 202,-2-24 158,-2 19-255,0-36-477,0 10 677,-19-7 227,1 8 0,-15-10 1,10-14 33,9-25 1,6-18-1,9-9 1,4-9-55,5-8 0,-5 35 1,-1-2-1,3-7 1,-1-1-1,2-4 1,0-1-59,0-4 0,0-2 0,0-5 0,0-2 1,0-4-1,-1 0 0,-1-1 0,0-1 5,-1-2 0,0 2 0,1 7 1,-1 1-1,-1 1 0,-1 1 1,0 7-1,0 2-10,0 5 1,0 1-1,1 0 1,-1 2-1,-2-1 1,1 1-13,0 1 1,1 0 50,3 0 0,-1 2 0,-4 5 0,0 0 0,1 0 0,0 1 1,0-39 59,-2 4 0,0 5 1,0 5-1,0 4 46,0 4 0,-6 0 0,-4-3 0,-4-4-57,-6 1 1,4 1-1,-3 6 1,2 1-66,-3-1 0,4 0 0,-3 1 0,5-1-35,4 1 1,-3-2 0,5-4-1,-1-4-51,-1-3 1,7-2 0,-2-2 0,4-2 79,1-6 0,-2 40 0,-1 1 0,-2-39 0,2 8-13,1 8 0,2 10 277,0 1-237,0 19-496,-6 1-479,4 25 935,-17 1 1,10 14 0,-12 1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2:53:36.040"/>
    </inkml:context>
    <inkml:brush xml:id="br0">
      <inkml:brushProperty name="width" value="0.08819" units="cm"/>
      <inkml:brushProperty name="height" value="0.35278" units="cm"/>
      <inkml:brushProperty name="color" value="#00FF00"/>
      <inkml:brushProperty name="tip" value="rectangle"/>
      <inkml:brushProperty name="rasterOp" value="maskPen"/>
    </inkml:brush>
  </inkml:definitions>
  <inkml:trace contextRef="#ctx0" brushRef="#br0">9567 3525 15399,'-2'-38'-492,"-2"-1"0,2 6-492,-3-6 198,4 7 795,1-9 0,0 41 0,0 16-44,0 24 1,4 13 0,1-5 0,-2 4 69,-1 4 0,3 8 0,0 5-24,-2 6-5,-2-1 1,0-32 0,-2 0-1,1 40 1,0-40 0,0 1 13,1 0 1,-2 0 0,-1-2 0,0 0 0,-3 38 0,2 1 29,1 0 1,2 0 0,0 2 0,0-7-29,0-6 1,0-5-1,-2-5 1,-1 0-25,-2-2 0,1 4 0,4-10 0,-2 2 2,-3 0 0,4 4 1,-4 4-1,3-3 17,2-4 0,2-6 0,1 3 0,2-1 26,-2-4 0,-1-1 0,-1-2 1,2 0 54,2 0 1,0 1-100,-5-1 34,0 13 0,0-12-100,0 14 93,0-26 1,0 16-105,0-19 92,0 12 1,0 6 19,0 5-14,6-12 0,-4 7 4,3-4 1,1 3-24,-1 17 0,1 1-9,-1-2 1,-3 5-12,3-5 1,-4 6 8,-1-6 1,0 5-5,0-5 1,-6 1-26,-4-6 1,-3-6 17,-1-3 0,4-3 19,1-2 1,6-3 2,-2 3 1,3-12 5,2 7 0,0-3-3,0 9 1,-1 0-4,-4 4 0,2-3-1,-7 3 0,5-3 0,-4-2 0,4-5-20,-5 1-108,7-14-369,-3-4 378,-1-8 68,6-50 1,-6 7 69,7-42 1,0 1 0,0 4 0,0 10-8,0 4 1,0 0 0,0-12 0,0-12-26,0 33 1,0-2 0,1-11 0,0-4-1,1-7 1,1-3 0,0 17 0,0-1-1,0-2-2,1-7 0,0 0 1,1-3-1,1-9 1,1-2-1,-1-2 0,-1 17 1,1-1-1,-1 0 1,0-1-1,0 2 1,0-1-1,1 1 0,-1-1 12,0 1 0,0 0 1,0 1-1,1 1 1,0-14-1,1 2 1,-1 2-1,-1 6 0,-1 2 1,1 1 11,0 4 0,0 2 0,0 2-18,-1-18 1,0 3 0,-1 6 0,0 1 0,-3 5 0,0 1 45,0-2 0,0-1-33,0-3 1,0-1-1,0 3 1,0 1 0,0 0-1,0 1 1,0 6-1,0 3 41,0 6 1,0 1 0,-6-28-2,-4 3 0,2 13-354,-2 1-206,1 26 516,-6-5 0,-5 16 0,-3-13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2:53:36.041"/>
    </inkml:context>
    <inkml:brush xml:id="br0">
      <inkml:brushProperty name="width" value="0.08819" units="cm"/>
      <inkml:brushProperty name="height" value="0.35278" units="cm"/>
      <inkml:brushProperty name="color" value="#00FF00"/>
      <inkml:brushProperty name="tip" value="rectangle"/>
      <inkml:brushProperty name="rasterOp" value="maskPen"/>
    </inkml:brush>
  </inkml:definitions>
  <inkml:trace contextRef="#ctx0" brushRef="#br0">1899 3309 19112,'24'-8'-492,"-13"29"0,-24 19 164,-4 11 0,-1 10 0,7-5-656,1 9 843,1 9 1,4-29-1,0 1 1,1 0-1,0 1 1,1-1-1,0 1 18,1-1 0,1 0 0,-3 0 0,1-1 0,1 0 0,-1-2 0,2 1 0,-1-1-123,1 38 0,-4-1 0,-2-18 0,1-1 84,0-2 0,-4 9 0,5 0 1,0 1 233,-1 1 1,4 6-1,-4 2 1,1 0-81,0 1 0,3-39 1,0 1-1,2 36 1,0-2-4,0-2 1,0-2 0,1-4 0,2-3 70,2 0 0,2-8 0,-4 5 1,2-1 4,-2-1 1,-2-1 0,-1-4 0,0-2 2,0-3 1,0 4 0,-1-5 0,-2 0-60,-2 1 0,-5-4 0,4 5 0,-1-2-28,1 0 0,1 4 1,5-2-1,0-1-34,0 1 1,0 4 0,0-2 0,0-1 25,0-3 1,5-4-1,0 0 1,-2-1 13,-1 0 0,-2-8 18,0 3 0,0 4-22,0 16 0,4 1 0,3 0 13,1-2 0,-3-5 9,4-9-8,-6-10 1,9 10 3,-8-9-241,1-10-1,2 10 110,-6-25 129,-7-47 1,3 9 15,-7-38 0,7 9 1,3 1 54,0 6-64,0-2 0,0 7 0,0-7 1,0-5 11,0-7 0,5-10 1,-2 29-1,0-1 1,0-4-1,0-1-10,0-3 0,1-3 0,1-9 0,1-4 0,-1-6 0,0-2 0,-1 23 0,0-1 0,0 0-5,1-1 0,0 0 0,0 0 0,-1 2 0,1 0 0,0 0 0,0 2 0,0-1 0,-1 1 0,4-27 0,-1 1-5,-2 25 1,0 0 0,-1 2 0,1-22 0,0 1-1,-1 0 1,0 1 0,-1 4 0,0 0-11,-1 5 0,-1 0 0,2 2 0,1 0 1,-2 2-1,1 1 0,-2 0 0,1-1-14,-1 0 1,-1 1 0,0-1 0,-1-1-1,-1 1 1,1 0 0,-2 1 0,-1 0 12,0 0 1,0 1-1,2 4 1,-1 1 0,0 2-1,-2 1 1,2 4-1,0 1 10,1 3 1,1 1 0,-6-36 0,1 11-34,-2 9-47,5 6-159,-4 14 175,7 15 1,0 14-1,0 22 102,0 15 1,2 11 0,1 9 0,2 9 2,-2 7 0,4 14 0,-5-37 1,0 2-1,0 3 0,0 0-21,-1 3 1,-1 0-1,0 3 1,0 1-1,0 2 1,0 1-1,0 5 1,0 1-7,0 5 0,0 3 0,0 8 1,-1 3-1,0-22 0,0 0 1,-1 1-1,1 2 0,-2 1 1,1 1 4,-1 2 1,1 0-1,-1 0 1,1 2-1,1-1 1,-1 0-1,0-2 1,-1 0-1,0-1 1,1-3-1,-1-1 1,0-1 14,0-4 1,1-2 0,-1 0 0,2 17 0,-1-3 0,0-9 0,-1-2 0,2-1 0,1 0 16,0 0 1,0 0-1,0-3 1,0 0-1,0-3 1,1 0-5,2-3 0,-1-1-3,0 36 0,6-7 0,-5-6 1,2-1 30,-2-4 0,3-3 0,1-5 0,-1-2 7,0-1 0,4-3-222,-5 7-348,6-9 0,-11-13 486,0-35 0,-6-22 0,-9-36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2:53:36.042"/>
    </inkml:context>
    <inkml:brush xml:id="br0">
      <inkml:brushProperty name="width" value="0.08819" units="cm"/>
      <inkml:brushProperty name="height" value="0.35278" units="cm"/>
      <inkml:brushProperty name="color" value="#00FF00"/>
      <inkml:brushProperty name="tip" value="rectangle"/>
      <inkml:brushProperty name="rasterOp" value="maskPen"/>
    </inkml:brush>
  </inkml:definitions>
  <inkml:trace contextRef="#ctx0" brushRef="#br0">12876 3396 16427,'24'27'-246,"2"-3"0,-25 14 0,6 2 0,-3 16 105,1 18 1,-2-29-1,-1 2 1,-2 8-1,0 2 1,0 2-1,0 1 18,0 1 0,0 2 0,0 5 0,0 0 0,0 2 0,0 1 0,0-1 0,0 0 0,0-3 0,0-1 0,0-3 0,0-3 0,-1-5 0,0-1 0,0-2 0,-1 0 77,0 0 1,-1-2 0,0-7-1,0-1 1,1 1 0,1 0-1,-4 34 14,2-5 1,1-6 0,2-6 0,0-5-45,0-7 0,8-8 70,7-2 1,1-17 8,8-12 0,-7-23 1,1-28-1,-7-7-25,-6-7 1,1 0 0,-1-11-1,-2-4 19,-1-4 0,-2-5 0,0 37 1,0 0-1,0-1 0,0 0 1,0-1 0,0-1 1,-2-3-1,-1-1 1,0-6-1,-1-2 1,1-5-1,-2-2-4,0-3 1,-1-3 0,0-2 0,-1-2 0,2 21 0,0-2 0,0 1 0,-1-2 0,0-1 0,0 0-20,0-2 0,0-1 1,-1 2-1,-1 4 0,0 1 1,0 1-1,-2-20 1,1 4-1,0 12 0,2 4-23,1 10 0,0 4 155,0-12 1,8 40 84,2 25-195,-2 13 0,11 31 1,-4 12 50,-2-27 1,-1 2-41,2 10 1,-1 4 0,-2 9 0,-1 4 0,0 7 0,0 2 23,-2-26 0,1 1 0,-1-1-28,-1 3 0,1 1 0,-1-1 0,0-1 0,-1 1 0,-1-1 0,1 3 0,0 1 0,-1-1 0,-1 1 1,0-1-1,-1 1-5,-1 1 1,-1-1-1,0-1 1,-2 20-1,0-2 1,-3-5-1,0-2 1,2-12-1,0-2-21,1-8 0,0-2 0,-1 33 0,3-14 0,4-2-6,1-4 1,0-5 12,0-2 116,6-13 1,2-28 0,5-32 0,-2-28-125,-1-21 1,-6 27 0,1-2 0,2-7 0,-1-1 0,0-5 0,-1-3 2,0-5 1,0-2 0,-1-1 0,0-2-1,1-5 1,1-2 0,-2-1 0,0-2-9,-2 24 0,0-2 0,0 0 0,0-8 1,0-2-1,-1-2 0,-1-5 0,0-1 0,0-1 1,0-1-1,0-1 0,0 1 12,0 2 0,1 0 0,-2 2 0,0 7 0,-2 1 0,1 1 0,-1 8 1,0 2-1,-1 1 0,-1-16 0,-1 4 25,1 11 0,0 6 0,-1 1 100,6 39 1,0 42-1,2 38-56,0-32 1,0 3-1,2 11 1,0 4-1,3 9 1,1 3-1,-1 5 1,0 2-19,1 5 1,-2-1 0,-1-3 0,-2 0 0,0 0 0,-1-1 0,-1-2 0,0-2-121,-1-2 1,0-1-1,-1-3 1,0-1 0,-1-4-1,-1-2-174,-1-2 1,-1-2 49,-1-9 0,-1-1 209,-7 32 0,-2-18 0,-3 3 0,-4-3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2:53:36.043"/>
    </inkml:context>
    <inkml:brush xml:id="br0">
      <inkml:brushProperty name="width" value="0.08819" units="cm"/>
      <inkml:brushProperty name="height" value="0.35278" units="cm"/>
      <inkml:brushProperty name="color" value="#00FF00"/>
      <inkml:brushProperty name="tip" value="rectangle"/>
      <inkml:brushProperty name="rasterOp" value="maskPen"/>
    </inkml:brush>
  </inkml:definitions>
  <inkml:trace contextRef="#ctx0" brushRef="#br0">15955 6144 14705,'6'-37'-492,"-4"26"0,4 24 246,1 20 0,-6 18 0,4 4 0,-3 7 82,-2 10 0,0 10 0,0-35 0,0 1 0,0 5 0,0 0 113,0 3 0,0 0 1,0 1-1,0-1 1,0 0-1,0-1 0,0-3 1,0 0 60,0-3 0,0-1 0,0-2 0,0-2 0,0 32 0,0-10-15,0-10 0,1-10-40,4-3 265,3-3-134,13-3 0,-10-40 0,2-32-37,-5-21 1,-3-13-1,-5 4 1,0-9 1,0-4 1,0 35-1,0-1 1,0-1-1,0-1 1,0 0-1,0-1-33,0-1 1,0-1 0,0-2 0,0 0 0,0-8 0,0-1 0,0 0 0,0 0-31,0 0 0,0 1 1,0 1-1,0 2 1,0 11-1,0 2 173,0-29-113,0 26 0,1 31-36,4 30 0,-3 18 1,2 36-1,-3-28 1,0 1-13,-1 6 0,0 2 0,1 5 0,-1 2 0,2 2 0,0 2 0,0-2 0,0 0-12,0-1 1,0 1-1,-1 1 1,-1-1-1,0 0 1,-1-1-1,-1-2 1,0-2-21,0-2 1,0-1-1,-1-6 1,1-1 0,2 0-1,0-1 1,0 33-8,0-7 1,1-10 29,4-6 21,3 0 0,5-23 23,-3-25 1,-4-23 0,-6-41 0,0-10-19,0-9 1,-2 34 0,-1-1 0,1-2 0,-1 1 50,2-1 0,-1 0-69,1-4 0,1-1 0,0 0 0,0-1 1,0-6-1,0-1-21,0-4 0,0-3 23,0-3 0,0-2 0,0-6 0,0-1 1,0 4-1,1 0 0,1 7 0,-1 2 69,2 8 1,-1 4 0,5-23 9,-3 48 0,0 31 0,4 57 0,-2 21-53,-4-31 0,-1 3 0,0 7 1,0 3-1,-1 6 0,0 2 0,0-1 1,0 1-20,0-1 1,0 1 0,0 0 0,0 1-1,-1-1 1,0-1 0,0-5 0,-1-2-44,0-4 1,-1-1 0,-2-6 0,-1-1 0,1-5 0,0-1 0,-7 36-950,-3-13 984,1-15 0,6-11 0,2-4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2:53:36.044"/>
    </inkml:context>
    <inkml:brush xml:id="br0">
      <inkml:brushProperty name="width" value="0.08819" units="cm"/>
      <inkml:brushProperty name="height" value="0.35278" units="cm"/>
      <inkml:brushProperty name="color" value="#00FF00"/>
      <inkml:brushProperty name="tip" value="rectangle"/>
      <inkml:brushProperty name="rasterOp" value="maskPen"/>
    </inkml:brush>
  </inkml:definitions>
  <inkml:trace contextRef="#ctx0" brushRef="#br0">20717 3683 14551,'13'-56'-984,"-10"13"0,6-9 0,1 8 34,-8 8 1003,4 21 0,-6 46 0,0 25-3,0 12 0,0-26 0,0 1 0,0 7 0,0 1 1,0 3-1,0 0-37,0 3 0,0 0 0,0 3 0,0 1 0,0 4 0,0 0 0,0 4 0,-2 1-9,0 4 0,0 1 0,-2 1 0,0 0 0,-3-5 1,-1 0-1,2-1 0,-1 1-12,2-2 1,1 1 0,-1-3 0,2 0 0,1-1 0,1-1 0,-2-5 0,1-2-12,0-2 0,1-1 1,0-2-1,0-1 1,1-1-1,0 0 1,0 1-1,0-1 13,0-1 0,0 0 0,0 2 0,0-1 0,0-5 0,0-1 0,0-1 0,0 0 2,0-2 0,0-1 1,0 29 9,0-12 0,0-23-9,0-30 1,0-52 19,0 2 0,0-5-17,0-6 0,0 0 0,1-1 1,0 0-1,0-3 0,1 0 109,0 1 1,1 0-107,2 1 0,1-1 0,-3 1 0,0 0 0,3-3 0,-1 0 1,1-3 1,-2-1-2,-2 0 0,-1 0 1,5-6-1,-1 0 1,-2 0-1,-1-1 1,0-3-1,-1-1-2,1-5 0,-2-1 1,-1 22-1,-2-2 0,1 1 1,-1 0-1,0 0 0,-1 1 1,0 2-1,0 0 0,-1 1-18,1 2 1,-1 0 0,0 1 0,-2-24 0,-1 1-1,1 1 1,0 1 0,0 6 0,0 2-26,0 7 0,-1 2-38,2 10 0,-2 7 0,-5 5 1,4 36 99,4 31 1,3 26-1,2 20 1,1-31-1,0 2 22,1 8 1,1 2-1,-2 10 1,1 3-1,2 5 1,1 2 5,-1-24 0,0 1 1,0 0-47,-2 4 0,0 0 1,0 1-1,2 2 1,0 2-1,-1 0 1,-1 2-1,0 0 1,-1 0-4,0 0 0,0 0 1,0 0 1,0 0 1,-1 0 0,1 1-1,-1 1 1,0 2 0,0-1 0,0 2-1,0 1 1,0 0-3,-1 2 0,1 2 0,1-3 3,1-5 0,0-2 0,0 0 0,-1 3 0,-1 0 0,1-2 1,0-9-1,1-2 0,-1-1 0,0 1 0,0-2 0,-1 1 4,0 25 0,0-2 0,2-2 0,1-1 0,-1-3 0,1-1 0,-2-6 0,1-2 4,-1-4 0,-1-3 0,1-6 0,-2-2 0,1-6 0,0-1 16,0 33 79,0-18 0,2-23-96,3-38 1,-2-22-1,7-45 1,-1-6 4,-5 37 1,0-1 0,1-3 0,-2-1 0,-1-1 0,-1-1 19,1-1 1,1-1-30,3 2 0,-1-1 0,-3-12 0,-2-1 0,2 1 1,1 0-1,-2-2 0,-1 0-7,1-3 1,-2-1 0,1-4 0,0-2 0,0-6 0,0-3 0,0 24 0,0-1 0,0 0-12,1-4 0,-1 0 1,-1-1-1,0-1 0,-1 0 1,1 0-1,-1-2 0,0 1 1,-1-1-1,1-1 0,-1 1 1,0-1-12,0 0 0,-1 0 0,0 1 1,0 1-1,1 1 0,-1 1 1,0 5-1,0 1 0,1 2 30,-3-17 1,2 7-1,3 19 1,-1 9 30,-3 9 1,5 25 0,3 45-1,4 12-38,1 17 1,-4-22 0,0 3 0,1 12-1,1 2 1,-1 8 0,-1 1 1,0-19 1,0 0 0,0 2 0,-1 3-1,1 1 1,0 2 0,0 2 0,0 2 0,-1 0-1,0 1 1,0 1 0,-1-1-1,0 1 1,0-1 0,0 1 0,0 1-1,0 0 1,-1 0 0,-1-4 0,0-1 0,-1 0-15,-1 2 0,1 0 1,-1-1 9,-1-2 0,1-2 1,-1 1-1,0-3 0,-1 0 1,1-1-1,-1 18 0,0-2 1,1-9 1,0-3 17,-3-11 1,1-3 0,3 28 0,-3-20-1,2-7 46,-2-5 0,2-7-33,-7 0 0,6 1-145,-6 4 1,4-11 115,-9-3 0,4 3 0,-10 4 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2:53:36.045"/>
    </inkml:context>
    <inkml:brush xml:id="br0">
      <inkml:brushProperty name="width" value="0.08819" units="cm"/>
      <inkml:brushProperty name="height" value="0.35278" units="cm"/>
      <inkml:brushProperty name="color" value="#00FF00"/>
      <inkml:brushProperty name="tip" value="rectangle"/>
      <inkml:brushProperty name="rasterOp" value="maskPen"/>
    </inkml:brush>
  </inkml:definitions>
  <inkml:trace contextRef="#ctx0" brushRef="#br0">23666 3468 14499,'0'-58'-984,"0"12"0,0 2 656,0 11 0,0 17 0,0 26 265,0 25 0,0 25 1,0 17-1,0-32 0,0 1 78,0 5 0,0 1 0,0 2 0,0 2 0,0 3 0,-1 2 0,-1 2 0,0 0-16,0 4 0,0-1 0,-4-4 0,0 1 0,2-2 0,-1 1-100,-1-5 1,-1-1 101,0-1 0,0-3 0,2-7 1,0-2-1,-3 35 0,2-12-36,2-13 0,3-7 0,-1 1 8,-3 5 0,4-4 4,-4 10 26,3-17 0,4-12 0,1-29-2,2-22 0,6-17 0,-1-10 0,3-9 28,1-7 1,2-7-1,2-5 1,-9 36-1,1-1-21,-1-3 1,-1 0 0,1 0 0,-2-1-1,1-3 1,-1-2 0,0-4 0,0-1 7,0-4 0,0-1 1,0-3-1,-1-2 1,0-3-1,-2-1 52,-1 3 0,-1 0-56,-1 3 0,-1 3 1,0 9-1,0 2 118,1 4 0,-2 6-98,-5-5 0,3 26 0,-5 47-1,1 24 0,-4 23 1,7-29-1,0 2 1,-1 8-1,1 1 8,-1 8 0,0 2 0,0 6 0,0 2 0,-2 3 0,0-1 0,0 2 0,0-1-53,-1-2 1,1 0 0,0-3 0,0-1 0,0-2 0,-1-1 0,2-1 0,0-1-110,1-1 0,0-1 0,-1-8 0,1-2 0,2-4 0,1 0 0,0-4 0,1-1 84,0-3 1,0-2 0,1 36 0,0-2-1,0-7 51,0-11 1,8-12 3,7-12 0,-6-23 1,4-23-2,-5-27 0,3-25 0,-3-10 31,-4 33 1,0-1-47,3-2 0,-1 0 1,-2 0-1,0-1 0,2-1 1,1 0-1,-1-2 1,1-1-3,0-4 1,0 1-1,-4-1 1,0 1-1,4-3 1,1 0-1,-2-3 1,-1-1-5,-1-3 1,0-2 0,2-4 0,1-2 0,-3-5-1,0-2 1,0-2 0,0-1 0,-2-1 0,0 1 0,0 5 0,-2 1 0,0 2 0,0 1 1,0 8-1,0 2 52,0 6 1,0 5-2,0-26 1,-6 37-38,-4 45 1,4 20 0,-1 46 0,5-32 0,-1 3 8,1 6 0,0 3 1,-2 8-1,1 2 1,2 8-1,-1 1 0,0 1 1,-1 0-15,1 1 1,1 0 0,0 1 0,0 0-1,1-1 1,-1 0-64,-2-2 0,1-1 59,1-2 1,0-1-1,-2-15 1,0-2-1,3-3 1,0-1 0,0 34-280,0-11 279,0-23 0,0-6 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2:53:36.046"/>
    </inkml:context>
    <inkml:brush xml:id="br0">
      <inkml:brushProperty name="width" value="0.08819" units="cm"/>
      <inkml:brushProperty name="height" value="0.35278" units="cm"/>
      <inkml:brushProperty name="color" value="#00FF00"/>
      <inkml:brushProperty name="tip" value="rectangle"/>
      <inkml:brushProperty name="rasterOp" value="maskPen"/>
    </inkml:brush>
  </inkml:definitions>
  <inkml:trace contextRef="#ctx0" brushRef="#br0">27105 6101 13790,'6'-31'-984,"5"62"843,4 31 1,-9-18-1,-1 1 1,-5-1-1,0 0 1,0 7-1,0 1 56,0 6 0,0 2 0,0 2 0,0 2 0,0 6 0,0 1 0,0-1 0,0-1 81,0-3 0,0-1 0,0-5 0,0-3 0,0-7 0,0-1 0,0-4 1,0-2-22,0 35 1,1-22 0,3-8 10,0-5 27,8-1 1,-4-4-33,6 1 45,0 5 0,1-8 112,-1 2-128,-6-22 0,-2-43 1,-7-36-25,-4-10 0,4 31 0,-1-1 0,-3 1 0,0-1 0,0-2 0,1-2 18,0-3 0,0 1 0,-2 2 1,1 1-1,1-4 0,1-1 1,0 2-1,0-1-5,0 1 1,-1-1-1,-1-3 1,1-1 0,1-1-1,1 1 1,0 0 0,1 1 24,0 2 1,0 1 0,1-30 11,0 18 1,-5 33 225,1 39-249,-1 22 0,4 12 1,0 6-1,0-1 0,-1 1 1,0 6-1,-1 2 13,2 2 0,-1 1 0,-2 1 0,0 1 0,0 1 0,0 1-33,0 0 1,0 0 5,1 0 1,0-1-1,0-5 1,1-1 0,-1-3-1,1-1 1,0-5-1,1-1-11,0-4 0,0-1 0,6 37 0,1-10 0,2-5-24,4-7 0,2-13 0,5-10 98,5 0 0,-1-25-71,1-20 0,-12-22 0,1-40 0,-8 32 0,-2-1-2,-1-5 0,-1-1 1,0-4-1,0-2 0,-1-5 1,0-2-1,0-2 1,0 1 8,0-3 1,0 0 0,-1 4 0,0 0 0,0-3-1,-1 0-19,0 1 1,-1 0 17,-2 1 0,-1-1 0,4-4 1,1 0-1,-3-1 0,-2-1-230,1 1 0,-1 0 196,0 1 1,-1 1 0,2 10-1,1 3 1,-1 2 0,0 2 36,0 6 0,-1 1 0,-4-31 0,-1 18 0,0 6 0,1 6 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2:53:36.047"/>
    </inkml:context>
    <inkml:brush xml:id="br0">
      <inkml:brushProperty name="width" value="0.08819" units="cm"/>
      <inkml:brushProperty name="height" value="0.35278" units="cm"/>
      <inkml:brushProperty name="color" value="#00FF00"/>
      <inkml:brushProperty name="tip" value="rectangle"/>
      <inkml:brushProperty name="rasterOp" value="maskPen"/>
    </inkml:brush>
  </inkml:definitions>
  <inkml:trace contextRef="#ctx0" brushRef="#br0">29968 6014 15859,'22'-51'-492,"-8"14"0,-7 23 246,-7 28 0,-5 14 0,-1 31 0,-1 9 105,1 11 1,0-34-1,1 2 1,0 3-1,2 1 1,-2 4-1,0 1 18,0 2 0,0 2 0,4-1 0,-1 0 0,0 3 0,-1-1 0,2-1 0,1 0 46,0-3 0,0 0 0,0-3 1,0 0-1,0-4 0,0-2 1,0-2-1,1-1 56,1-4 1,1 0-1,5 27 1,7-5-1,-3-4 117,-2-2 0,3-1 0,-5-3 58,0-5-114,5-3 1,-12-29 0,4-26-47,-3-33 1,-1-23-1,2-12 1,0 35-1,-1 0-10,0-4 1,-1-1 0,0 1 0,0-1 0,-1-2 0,0 0 0,0 0 0,2 0 5,0 1 0,0 0 0,-1-1 0,0-1 0,1 3 0,1 1 0,-2-4 0,-1 1 7,1-3 0,-2 0 1,1 3-1,-1 0 0,-1-1 1,1 1-1,-2 3 0,-1 1 3,0 1 0,0 2 1,-4-29 20,-1 10 1,-9 30 0,5 30-2,2 28 1,-2 30 0,7 13 0,3-28-1,-1 2-1,1 6 1,0 1-1,0 4 1,0 1 0,0 4-1,1 0-35,-3 1 0,0 0 12,2 1 1,0-2 0,-1-3 0,0-1 0,2-1 0,1 0 0,-2 0 0,1-1-6,0 0 0,1-2 0,0-5 0,0-2 0,3 36 0,2-11-11,6-12 1,3-6 0,3-6-3,3 3 0,-6-14-199,6-1 1,15-92 220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2:53:36.048"/>
    </inkml:context>
    <inkml:brush xml:id="br0">
      <inkml:brushProperty name="width" value="0.08819" units="cm"/>
      <inkml:brushProperty name="height" value="0.35278" units="cm"/>
      <inkml:brushProperty name="color" value="#00FF00"/>
      <inkml:brushProperty name="tip" value="rectangle"/>
      <inkml:brushProperty name="rasterOp" value="maskPen"/>
    </inkml:brush>
  </inkml:definitions>
  <inkml:trace contextRef="#ctx0" brushRef="#br0">31378 3295 14220,'0'-51'-492,"0"25"0,0 26 246,0 24 0,-5 23 0,0 13 0,0 15 129,2-31 1,0 2-1,1 8 1,1 2-1,-3 6 1,0 1-1,0 6 1,1 1 114,2 6 1,-1 1-1,0-22 1,0 0-1,0 0 1,-1 26-1,1 0 1,0-3-1,1 0 12,0-2 0,0-1 0,1-7 0,0-2 0,0-5 0,0-2-72,0-7 1,0-2 69,0-4 0,0-1 1,0 34-1,0-6-93,0-4 83,0-15 1,6 7-15,4-13 46,3 6 1,1-15 0,12-9 0,-1-27-20,-4-20 1,-2-12 0,-12-14-1,-1-8-16,0-9 0,-1-10 1,-5-8-1,0-4 9,0 38 1,0 0-1,0 1 1,0-2 0,0-3-1,0-1 1,0-2 0,0-1 5,0-2 1,0 0 0,0-3-1,0-1 1,0-2 0,0 0 0,0-2-1,-1-1-10,-1-1 0,-1 0 0,-1-4 1,0 0-1,-3 2 0,-1 1 1,1 3 1,0 3 4,0 10 0,0 2 0,0 2 0,1 2-11,-4-20 1,-1 23 0,6 36 37,2 31 1,2 35 0,0-22 0,2 3-1,-1 7 1,0 3-2,0 7 0,0 3 0,0 3 0,0 2 0,0 10 1,0 2-1,-1 1 0,0 0-34,-1-1 0,-1 0 0,2 0 0,1 0 0,-3-8 0,-1-1 0,2-2 0,-1-2-1,1-2 1,0-2 0,-1-4 0,1-3-1,1-6 1,2-2 0,-1 30-42,0-14 0,1-2 29,4-4 134,3 0 1,11-25 0,-1-28-135,-5-27 1,-4-30 0,-6-13 0,2-13 15,-3 33 0,-1-2 0,0-2 0,0-1 1,-1-2-1,0-1 0,0-3 0,0 0-12,0-3 1,0 0 0,0-8 0,0-1 0,-1-4-1,0-1 1,0-3 0,-1 0-4,0-4 0,-1 0 1,1 25-1,-2 1 1,1-2-1,0-1 1,1-2-1,0 1 1,0 1-1,0 1 1,0 0-1,-1-25 0,0 3 0,0 12 1,-1 4 78,2 19 0,0 5 1,0 1-1,-1 47 1,4 33-44,4 30 0,0-19 0,0 4 0,-2 11 1,0 3-1,-1-19 0,0 2 0,0 0-14,1 4 1,-1 1 0,0 0 0,1 2-1,1 0 1,-2 0 0,0 0 0,0 0 0,-1 1-1,1-1 1,-1-1 0,-1 1-73,1-1 0,0 0 0,-1-1 1,0-1-1,0-1 0,0-2 1,0 21-1,0-4 0,0-10 1,0-4-217,1-11 0,-2-3 0,-5 17 280,-4-19 0,-17 11 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2:53:36.049"/>
    </inkml:context>
    <inkml:brush xml:id="br0">
      <inkml:brushProperty name="width" value="0.08819" units="cm"/>
      <inkml:brushProperty name="height" value="0.35278" units="cm"/>
      <inkml:brushProperty name="color" value="#00FF00"/>
      <inkml:brushProperty name="tip" value="rectangle"/>
      <inkml:brushProperty name="rasterOp" value="maskPen"/>
    </inkml:brush>
  </inkml:definitions>
  <inkml:trace contextRef="#ctx0" brushRef="#br0">1856 13640 15435,'22'-35'-328,"-8"17"0,-2 13 0,-8 34 123,0 18 1,-4 18-1,-5-6 98,-5 5 32,4 3 1,-7-1-1,3-4 1,-1-4-74,2-5 0,-4 3-52,3-4 132,-2-2 71,-3-13 1,10-33-2,10-28 0,8-19 0,11-16 0,-5 5 45,-3 3 0,-2-5 1,1 0-1,-1-7 56,1-2 1,-6-9-1,-5 34 1,0-1 100,0-2 0,-1 1-25,1-38 0,-4 10 0,0 12-18,0 9 1,-12 25-101,-8 24 1,1 19 0,0 38 0,3 9-37,2 7 0,4 7 0,6-36 0,0 0 0,0 1 0,0 0-74,0 0 1,0 1 0,2 0-1,1-1 1,-2-2 0,1-1 0,1 0-1,1-1-57,0 41 1,0-9 0,1-3-1,4-9 31,5-6 0,10-11 52,9 9 1,1-19 40,9-1 1,-9-34 0,-1-30 0,-10-14-56,-8-12 0,-3-9 0,-4-10 129,-2 35 1,0 0-94,1-1 0,-1-1 0,-4 0 0,-1 0 0,0 0 0,0 0 0,-1-1 0,0 1 70,-1 0 0,-1 0 0,0-2 0,-1 0 0,0 3 0,0 0 768,-8-33-592,1 7 1,6 68 0,3 31 0,5 31-176,2-22 0,1 2 1,-2 4-1,1 2 1,2-1-1,0 0 0,-1-2 1,0 0-119,-1-2 0,0-1 0,-1 33 0,-1 2 0,0-7-936,0-8 984,0-6 0,0-19 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2:53:36.050"/>
    </inkml:context>
    <inkml:brush xml:id="br0">
      <inkml:brushProperty name="width" value="0.08819" units="cm"/>
      <inkml:brushProperty name="height" value="0.35278" units="cm"/>
      <inkml:brushProperty name="color" value="#00FF00"/>
      <inkml:brushProperty name="tip" value="rectangle"/>
      <inkml:brushProperty name="rasterOp" value="maskPen"/>
    </inkml:brush>
  </inkml:definitions>
  <inkml:trace contextRef="#ctx0" brushRef="#br0">3323 12244 14276,'21'-36'-984,"-11"7"0,2 8 644,-12 13 0,-11 6 585,-3 17 1,-7 25-1,5 22 1,5 2-149,3 2 1,3-1 0,5 9 0,0 2-137,0 6 1,0-40 0,0-1 0,2 41 0,2-7-106,6-6 1,3-10 0,4-10-31,7-4 0,-3-16 139,13-24 1,-15-15 0,0-25-1,-11-8-4,-6-8 0,-2-7 1,0-4 116,0-6-82,0 5 0,0-1 0,0 4 150,0-2-125,0-3 0,0-3 0,0 3 1,0 1 265,0 3 1,0 4-90,0 4 1,-2 21-97,-3 32 1,4 22 0,-4 50 0,3 8-79,2-36 0,0 0 0,0 4 0,0 0 0,0 3 0,0 0 0,0 0 0,0-1-51,0-2 1,0-2 0,0-3-1,0-1 1,0 36 0,0-2-99,0-6 0,0-9 121,0-4 0,8-23 0,5-26 20,5-24 0,1-24 0,-6-18-96,-4-7 83,4-12 0,-11 3 1,4-4 0,0 0-3,-4-2 0,1 36 0,0 0 0,-2 0 0,-2 0 0,1 0 1,-1 0-4,-1 1 1,-1 1 0,-5-33-1,-6 5 1,-1 11-163,1 9 1,-4 21 27,-23 26 136,15 35 0,16 16 0,4 3 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2:53:36.051"/>
    </inkml:context>
    <inkml:brush xml:id="br0">
      <inkml:brushProperty name="width" value="0.08819" units="cm"/>
      <inkml:brushProperty name="height" value="0.35278" units="cm"/>
      <inkml:brushProperty name="color" value="#00FF00"/>
      <inkml:brushProperty name="tip" value="rectangle"/>
      <inkml:brushProperty name="rasterOp" value="maskPen"/>
    </inkml:brush>
  </inkml:definitions>
  <inkml:trace contextRef="#ctx0" brushRef="#br0">5165 15064 13901,'0'-43'-984,"0"10"492,0-1 0,3 1 273,6-11 1,-2 24 393,12 15 0,-6 19 1,4 26-1,-5 15-68,-8 13 0,-2-26 0,0 1 0,-1 5 0,1 0 0,0 1 0,1 1-41,-1 0 1,-1 1-1,-2 0 1,-1 0 0,-1 1-1,-1 0 1,0 1 0,0 1-93,-1 1 0,-1-1 1,0-8-1,1-1 0,0-1 1,0-2-1,0 32-62,4-12 1,1-4-1,3-14 41,7 0 1,2-14 48,17-20 1,-11-18-1,3-23 1,-10-10-51,-5-10 1,-1-12-1,-5-4 102,0-3-52,0-2 1,0 0 0,0 0 297,0 0-290,0-6 1,0 2-1,0-5 1,0 39 0,0 1 7,0-1 1,0-1 0,0-1 0,0 0 0,0 1-1,0 0 1,0-37 360,0 14-256,0 18 0,10 50 0,1 33 1,-2 35-115,-4-23 0,-2 2 0,0 7 0,-1 2 0,-2 2 0,0 1 0,0 0 0,0-2-15,0-1 1,0-1-1,-1-3 1,0 0 0,0 0-1,-1 0 1,-1 1 0,-2 1-7,-1 1 0,-1-1 0,4-7 0,0 0 1,-4-2-1,0 0 0,-4 30-121,3-13 0,1-12 119,7-4-1,7-3 461,1-21-443,19-11 0,-15-36 0,6-17-145,-8-14 147,1-16 0,-10-12 1,2 38-1,-1-1 1,-1-1-1,0 1 17,-1 0 0,0 0 0,0-1 0,0-1 0,0 1 0,0 0 1,0-2-1,0 0 21,0-3 1,0-1-1,0 3 1,0-1-1,0 0 1,0 1-1,0 5 1,0 2 756,0-32-555,0 22 1,0 50 0,0 39 0,0 31-185,0-21 1,0 1 0,0 1 0,0 1 0,0 3 0,0 1 0,0-2 0,0 0-45,0-2 1,0 1 0,-2 1-1,-1 0 1,1-5 0,-1 0-510,2 0 0,-1 0 0,-2-3 0,0-1 492,-4 35 0,0-13 0,0-2 0,-3-4 0,-5-2 0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2:53:36.052"/>
    </inkml:context>
    <inkml:brush xml:id="br0">
      <inkml:brushProperty name="width" value="0.08819" units="cm"/>
      <inkml:brushProperty name="height" value="0.35278" units="cm"/>
      <inkml:brushProperty name="color" value="#00FF00"/>
      <inkml:brushProperty name="tip" value="rectangle"/>
      <inkml:brushProperty name="rasterOp" value="maskPen"/>
    </inkml:brush>
  </inkml:definitions>
  <inkml:trace contextRef="#ctx0" brushRef="#br0">8172 14993 14194,'-7'-37'-328,"-7"8"0,-1 39 0,1 18-656,8 12 1069,4 11 0,0 4 1,-1 10-1,-3 9 45,-2 4 1,4-36 0,0 1 0,-2 4 0,1 0 0,-1 5 0,0 0-92,-1 4 1,-2 0-1,2-1 1,0 0-1,-3 2 1,1 0-1,1-5 1,1-2-25,2-3 1,1-1-1,0-5 1,1 0 0,3 34-1,0-8-78,0-10 0,8-10-155,7-9 1,7-25 103,12-18 0,-10-19 0,1-33 0,-4-7 73,-2-5 0,-1-3 1,-7-2-1,-3-2 32,-5 35 1,0 0 0,7-39-1,-7 39 1,-1-1 0,0-2-1,-1 0 11,0-3 1,0 0-1,-1-4 1,0-1-1,0-2 1,0 0-1,0-3 1,0 0 4,0 1 0,0 0 0,0 2 0,0 0 0,0 4 1,0 2-1,-1 3 0,0 1 748,-4-33-628,4 29 1,-6 30-1,7 34 1,0 23-96,0 20 0,0-18 1,0 3-1,0 8 1,0 3-1,0 2 1,0 2-33,0 3 1,0 1 0,0 0 0,0 0 0,0 1 0,-1-1 0,-1-1 0,0 0-47,0 1 1,0 1 0,-3 0 0,0 1 0,2 0 0,1 0-1,1-3 1,-1 0-8,1-4 0,1-2 0,-1-9 0,2-1 0,-1 33 0,0-7 12,0-4 1,4-19-9,1-1 1,5-34 11,-6-23 0,6-23 0,-5-40 1,0-8 46,-2 36 0,0 0 0,-2 0 0,0 0 0,2-2 0,0-1 0,0 2 0,-1-1 26,0 1 1,1-1 0,2-4 0,1-1 0,-2 0-1,0-1 1,1-5 0,-1 0-19,1-1 0,0-1 0,-1 2 0,0-1 0,2 4 0,-1 1 1,-1 6-1,0 1 473,3-27 1,-3 43-308,-4 44 0,-1 31 0,-1-1 1,-1 4-307,-1 2 1,-2 1 125,0 2 1,0 1 0,-2 4 0,1-1 0,0 0 0,0 0 0,0-1-1,-1 0-168,1-1 0,0 0 0,0-6 0,0 0 0,0-1 0,-1-1-328,1-1 0,0-2 492,-7 36 0,1 0 0,3-3 0,4 3 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2:53:36.053"/>
    </inkml:context>
    <inkml:brush xml:id="br0">
      <inkml:brushProperty name="width" value="0.08819" units="cm"/>
      <inkml:brushProperty name="height" value="0.35278" units="cm"/>
      <inkml:brushProperty name="color" value="#00FF00"/>
      <inkml:brushProperty name="tip" value="rectangle"/>
      <inkml:brushProperty name="rasterOp" value="maskPen"/>
    </inkml:brush>
  </inkml:definitions>
  <inkml:trace contextRef="#ctx0" brushRef="#br0">9524 13323 13864,'0'-59'-328,"5"3"0,-1 12 0,0-4 82,-3-5 0,-1-3 0,0-3 0,0-2 0,0-1 0,0-7 0,0 0 0,0-6 155,0-6 1,-5 2 0,1 4-1,-1 6 658,-2 7-238,6 3 1,-6 22-240,7 23 0,0 44 1,0 45-1,0-32 0,0 1 4,0 4 1,0 3 0,0 4 0,0 2 0,1 4 0,0 2 0,0 2 0,1 0-68,1 2 1,-1 0 0,1 1 0,-1 0 0,-2 4 0,0 0 0,-1 0 0,0 0-36,-1 0 1,-1 1 0,3 1 0,-1-1-1,-2-8 1,-1-2 0,2-3 0,0-2 0,-1-2 0,1-3 0,-1-9 0,1-2 0,4 30 245,2-16-125,4-22 1,16-15 0,0-27-165,-3-21 1,-3-20-1,-4-9 1,-1-7 15,-3-6 1,1-7 0,-8 37 0,0-1 0,0-2 0,1 0 29,-1-1 1,0-1 0,0-3 0,-1-1 0,-2 0-1,0-1 1,-1-4 0,0-2-16,-1-4 0,-1-1 0,0-5 0,-2-2 0,-1-5 0,-2-1 35,1 2 1,0-1-15,-1 1 0,1 1 1,0 6-1,0 2 0,0 5 1,-1 2-21,1 5 1,0 5 0,-1-8-1,3 41 51,4 31 0,1 36 0,0 22 0,0-27 0,1 3 46,1 9 0,1 2 0,0 7 0,0 3 0,3 5 0,0 1 0,-2 1 0,0 0-30,-1 0 0,0 0 0,0 1 1,-1 0-1,-2-6 0,0-1 1,0-1-1,0-2-83,0-1 1,0-2-1,0-3 1,0-1 0,0-6-1,0-2 1,0-9-1,0-1 104,0 27 0,0-18 1,0-6-32,0-3-29,0-9 24,0-7 0,0-29 0,0-27 22,0-27 1,-5-25-1,2 36 1,1-2-1,0-3 1,1-1-63,0-3 1,0 0-1,1-4 1,0-2 0,0 1-1,0-1 1,0-4-1,0-2-239,0-4 0,0-1 0,0-12 0,0-1 246,0 22 0,0-1 0,0-1 0,0-2 0,0-2 0,0 1 0,0 0 0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2:53:36.054"/>
    </inkml:context>
    <inkml:brush xml:id="br0">
      <inkml:brushProperty name="width" value="0.08819" units="cm"/>
      <inkml:brushProperty name="height" value="0.35278" units="cm"/>
      <inkml:brushProperty name="color" value="#00FF00"/>
      <inkml:brushProperty name="tip" value="rectangle"/>
      <inkml:brushProperty name="rasterOp" value="maskPen"/>
    </inkml:brush>
  </inkml:definitions>
  <inkml:trace contextRef="#ctx0" brushRef="#br0">13020 13669 13692,'8'-37'-492,"5"15"0,-28 62 688,1 22 1,4-20-1,1-1 1,-2 18 0,1 5 5,-1 5 0,0 6 0,-1 2-219,3-2 3,6-2 0,-9-2 0,8-2 0,0-5-251,3-5 1,9-5 167,6-11 0,7-17 93,8-17 1,-7-17 0,-3-25 0,-4-7 10,-6-7 0,2-5 0,-4-9 1,-1-3 41,1-2 1,-1-1 0,-3-5 0,2-1-38,-2-4 0,-1 2 0,-2-7 96,0 41 0,0-1-47,-7-36 0,4 12 649,-6 14-921,5 12 353,-8 30 0,5 37 0,-2 37-59,4 11 1,3-34-1,1 0 1,-1 2 0,0 0-1,0 0 1,0 1-70,0-1 0,0 0 0,-1 2 0,0-1 0,0 0 0,0-1 0,-4 37-52,1-5 0,0-10 0,2-4-64,0-7-45,-8-4 0,6-31 1,-4-19 155,6-24 0,2-21 0,2-9 0,2-7-5,2-6 0,0-3 0,4-2 0,0 0 23,0 0 1,-5 32 0,2-1 0,0-1 0,1 0 21,-1 1 1,-1-1-4,-2-3 0,-1 1 0,3 3 0,-1 0 0,-3-40 697,0 6-598,0 15 0,0 48 0,0 36 0,1 27-111,4 22 0,-3 9 0,0-38 1,1 0-1,-2 0 0,-1 0-65,0-1 1,0 0-1,0-1 1,0-1-1,0 31 1,0-2-298,0-2 0,-5 0 0,-1-5-656,-2-3 984,5-20 0,-4 2 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2:53:36.055"/>
    </inkml:context>
    <inkml:brush xml:id="br0">
      <inkml:brushProperty name="width" value="0.08819" units="cm"/>
      <inkml:brushProperty name="height" value="0.35278" units="cm"/>
      <inkml:brushProperty name="color" value="#00FF00"/>
      <inkml:brushProperty name="tip" value="rectangle"/>
      <inkml:brushProperty name="rasterOp" value="maskPen"/>
    </inkml:brush>
  </inkml:definitions>
  <inkml:trace contextRef="#ctx0" brushRef="#br0">14545 12331 13284,'-8'-58'-984,"-5"5"541,4 1 803,-4 18-178,-2-6-102,7 31 0,2 10 1,6 25 270,0 14-282,0 16 1,5 11 0,1 8 0,1 3-34,-1 2 1,0-5 0,-2 2 0,0-5-78,0-5 0,-3-5 1,-1-9-240,0-5 303,0-3 1,0-26-12,0-19 0,0-29 1,0-23-1,0 0-6,0 1 1,0 0-1,0-6 1,0-3 10,0-2 0,0 1 0,0-6 233,0-2-224,0-1 1,0-2 0,-1 2 0,-3 4 183,0 9-196,-8-1 0,1 37 0,-3 18 1,6 34 43,5 26 0,3 17 1,0-30-1,0 1 1,0 1-1,0 1-45,0 0 1,0 0 0,0 1 0,0 0-1,0 2 1,0-1 0,0-1 0,0-1-63,0-4 1,0 0-1,0-1 1,0-1-1,-2 33 54,-3-4 72,4-8 0,7-23 1,10-30-7,0-28 1,-2-26 0,-10-12-160,0-9 110,1 2 1,-5-5-1,0 7 99,0 1-116,0-4 1,0 1-1,-1-3 1,-3 4-116,0 4 1,-8 3-1,3 2-619,-4 1 729,-8 13 0,-8 37 0,-7 22 0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2:53:36.056"/>
    </inkml:context>
    <inkml:brush xml:id="br0">
      <inkml:brushProperty name="width" value="0.08819" units="cm"/>
      <inkml:brushProperty name="height" value="0.35278" units="cm"/>
      <inkml:brushProperty name="color" value="#00FF00"/>
      <inkml:brushProperty name="tip" value="rectangle"/>
      <inkml:brushProperty name="rasterOp" value="maskPen"/>
    </inkml:brush>
  </inkml:definitions>
  <inkml:trace contextRef="#ctx0" brushRef="#br0">16300 14921 13252,'8'-60'-245,"0"9"-437,-3 13 696,-4 12 213,6 6 1,-9 26-1,-3 21-31,-4 19 1,2 25-1,3 9 1,3-35 0,0 1-75,1 4 1,0 1 0,0 3 0,0 0 0,0 0 0,0-1 0,0 2 0,0-1-80,0 2 1,0 0 0,-2 3 0,-1 0-1,1 1 1,-1 0 0,2-2 0,-1-1-83,1-2 1,1-3 0,0-3 0,0-2 0,0 30 0,0-11-170,0-10 1,6-7 159,4-6 1,2-25 38,3-23 0,-6-19 0,-1-33 0,-1-9 14,-4-7 0,3-7 1,-3 37-1,-1-1 0,1 1 1,-1 0-8,1 0 0,0 0 0,-2-1 0,0 1 0,1-1 1,1 0-1,-2-2 0,-1 0 9,0-4 0,0-1 0,3 1 1,-1-1-1,1-2 0,-1 1 1,0 1-1,-1 1 47,0 2 0,0 0 0,-1 4 0,0 2 0,0-32 328,0 10-365,0 21 0,0 48 0,0 32 0,0 22 3,0 17 1,0-28 0,0 2 0,0 4 0,0 1 0,0 3 0,0 0-70,0 2 0,0-1 0,0-2 1,0 1-1,0-2 0,0 0 1,0-2-1,0 0 5,0 0 1,0 0 0,-2-5 0,-1-1 0,1-5 0,-1-1-1,0 30-21,1-13 1,2-8 214,0-8 178,7 0-224,-6-12 0,15-15 0,-6-26-66,-4-17 0,-2-24 1,-4-12-1,0-7-31,0-7 0,0-3 1,0 37-1,0-1 1,0-2-1,0-1-5,0-3 1,0-1 0,0-2 0,0-1 0,-1-3 0,0-1 0,0 0 0,-1 1 24,-1-1 0,1 1 1,-1 3-1,1 1 0,2 4 1,0 2 463,0-32 1,2 41-138,3 43-298,-4 28 0,6 41 0,-6-31 0,-1 2-119,3 4 0,-1 1 92,-1 6 0,0 1 1,2 2-1,0 1 0,-3 1 1,0-1-1,0-1 1,0-1-113,0-3 1,0-1 0,0-5-1,0-1 1,0-2 0,0-1-1,-1-1 1,0-1-246,-1-2 0,0-1 0,-3 24-656,-10-16 984,-18-18 0,-9-65 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2:53:36.057"/>
    </inkml:context>
    <inkml:brush xml:id="br0">
      <inkml:brushProperty name="width" value="0.08819" units="cm"/>
      <inkml:brushProperty name="height" value="0.35278" units="cm"/>
      <inkml:brushProperty name="color" value="#00FF00"/>
      <inkml:brushProperty name="tip" value="rectangle"/>
      <inkml:brushProperty name="rasterOp" value="maskPen"/>
    </inkml:brush>
  </inkml:definitions>
  <inkml:trace contextRef="#ctx0" brushRef="#br0">14358 12446 13275,'0'-51'-984,"0"14"789,0 3 1124,0 6-647,0 4 1,0 25-1,0 30-154,0 15 1,0 13-1,0-6 1,0 3-152,0 1 0,0 1 0,0-2 1,0-3-237,0-5 0,1 1 1,4 1 70,5 1 266,-4-11-95,13-5 1,-14-27 52,10-22 0,-11-6 0,1-23 0,-3 2 9,-2-1 0,-5-6 0,0 0 0,2 2 220,1 1 1,2 7 220,0-1 1,0 22-463,0 17 1,0 19 0,0 38 0,0 6-353,0 1 0,0 4 0,0-7 307,0-5 0,-6 2 1,-2-7-1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2:53:36.058"/>
    </inkml:context>
    <inkml:brush xml:id="br0">
      <inkml:brushProperty name="width" value="0.08819" units="cm"/>
      <inkml:brushProperty name="height" value="0.35278" units="cm"/>
      <inkml:brushProperty name="color" value="#00FF00"/>
      <inkml:brushProperty name="tip" value="rectangle"/>
      <inkml:brushProperty name="rasterOp" value="maskPen"/>
    </inkml:brush>
  </inkml:definitions>
  <inkml:trace contextRef="#ctx0" brushRef="#br0">16286 11985 13438,'35'21'-130,"-6"13"1,-12 15 0,-7 20-1,-5-28 1,-1 1 169,1 6 0,-2 2 0,1 3 1,-1 1-1,-3 3 0,0 1 0,0-1 1,0-1-35,0 0 1,0-1-1,0-8 1,0-2 0,0 31-88,0-16 1,1 1 193,4-8 0,6-10 71,13-19 0,-6-14-154,6-25 1,-6-15-1,-4-21 1,-1 0-21,-4 3 1,2-4 0,-4 0 0,1-6-34,3-4 0,-5-2 0,-1-5 1,-3 2 1,-2-2 0,5 4 0,-1 1 0,0 5 529,-3 7-482,-1 19 1,0 28 0,0 31-1,0 23 32,0 20 1,0 11 0,0-36 0,0 1 0,0 1 0,0-1-55,0 1 1,0-2 0,0 38 0,-1-7-1,-3-5-58,0-3 1,-8-6-20,3 1 153,-4-9 10,5-23 0,2-15-65,6-30 1,6-17 0,2-24-50,0-4 1,0 2-1,-5 5 1,2 1 18,-2 0 1,0-5 0,1 1 0,0-8-5,0-6 0,-3-1 0,-2-9 0,-4 2 4,-5 3 1,2 5 315,-1 7 0,1 25-338,-2 38 44,4 25 0,7 51 1,1-35-1,-1 1 17,1 5 0,1 2-19,3 0 1,-1 1 0,-3 4 0,0 0-1,1-2 1,2-1-63,-2-1 0,0 0 52,0 0 1,-1-2-1,-2 32 1,0-3-1,0-5-25,0-5 304,0-10-153,0-14 1,5-43 0,-1-27-176,0-22 1,-3-14-1,-1-1 1,-1-6-98,-4-5 1,1 33-1,0-1 1,-3 2-1,-1-1 1,1-1-1,-2 0-105,0 0 0,-1 1 0,0 1 0,-2 1 246,-2-1 0,-1 0 0,1-1 0,-1-1 0,1 2 0,0 1 0,-1-2 0,1-1 0,-1 0 0,1 0 0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2:53:36.059"/>
    </inkml:context>
    <inkml:brush xml:id="br0">
      <inkml:brushProperty name="width" value="0.08819" units="cm"/>
      <inkml:brushProperty name="height" value="0.35278" units="cm"/>
      <inkml:brushProperty name="color" value="#00FF00"/>
      <inkml:brushProperty name="tip" value="rectangle"/>
      <inkml:brushProperty name="rasterOp" value="maskPen"/>
    </inkml:brush>
  </inkml:definitions>
  <inkml:trace contextRef="#ctx0" brushRef="#br0">19235 14892 13598,'14'-51'-984,"1"14"692,-20 10 1,-6 20 561,-23 7 1,13 11 0,-1 17-26,3 10 1,6 16 0,5 9 0,0 13-134,4-33 0,0 2 1,2 9-1,1 1 0,-2 7 1,0 1-1,0 4 0,1 2-148,-1 2 1,1 0 0,-1 0 0,1 0 0,2-2 0,0 0-107,0-4 0,0-1 115,0-8 1,0-1-1,0-5 1,0-1 0,2 29-1,3-14-183,4-10 1,7-3 224,8 2-79,-6-19 94,2 6 0,3-32-10,-4-13 1,-1-8-1,-9-25 1,1-2-19,-2-2 1,3-6-1,-5-3 1,2-3 30,4-5 0,0-13 0,3 0 1,-2-3-24,-4-4 0,-2 36 0,-1-2 0,-2-5 0,0-2 0,1-3 0,-1-2 13,2-2 0,-2 0 0,-2 2 0,-1 0 0,2 5 1,-1 0 102,-1 3 0,0 1-103,-1 4 1,0 2 0,0-34 58,0 14 0,-7 25-141,6 18 1,-15 65 0,4 18-1,3 16 96,5-35 0,0 2 1,-1 2-1,0 1 1,3 4-1,0 0 1,-1 1-1,1 1-47,-1-1 1,-1 0 0,1-3 0,0 0 0,-2 1 0,-1 1 0,1-2 0,0 0-27,0-1 1,-1-1 0,0-2 0,-1-2 0,-6 31 0,2-12 2,2-9-18,5 0 194,-8-18 1,10-23-1,-1-34-120,6-28 0,3-7 0,6-16 30,-3 4-31,-6-3 0,9 2 0,-6-10 27,-2 37 0,0-1-36,-2-1 1,-1-1-1,3-3 1,0-1-1,-2-1 1,-1-1-1,2-3 1,-1-2 7,0-3 0,-1-1 0,0-1 1,-2 0-1,0-1 0,-1 2 1,0 5-1,-1 2 296,2 5 0,-1 2-261,-6-16 1,2 29 0,-4 38 0,5 25 8,4 20 1,1 25-1,0-31 1,0 1 0,0 3-1,0 2-54,0 3 1,0 0 0,-1 4 0,0 1 0,0 1 0,-1 1 0,0 0 0,-1 0-81,1 2 1,1-1-1,-1-1 1,1-1-1,-1-5 1,1-2-165,-2-1 0,1 0 145,-1-5 0,1 0 0,2-6 1,0-1-1,0 26-558,0-13-185,0-20 503,0-26 0,-8-47 0,-3-29 0,-2-11 0,2 38 0,0-1 328,3-1 0,1 0 0,-2 0 0,1 0 0,0-1 0,1 1 0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2:53:36.060"/>
    </inkml:context>
    <inkml:brush xml:id="br0">
      <inkml:brushProperty name="width" value="0.08819" units="cm"/>
      <inkml:brushProperty name="height" value="0.35278" units="cm"/>
      <inkml:brushProperty name="color" value="#00FF00"/>
      <inkml:brushProperty name="tip" value="rectangle"/>
      <inkml:brushProperty name="rasterOp" value="maskPen"/>
    </inkml:brush>
  </inkml:definitions>
  <inkml:trace contextRef="#ctx0" brushRef="#br0">20458 13611 13548,'21'-59'-984,"-12"16"971,4 16 1,-23 38-1,1 13 1,1 14 239,0 10 1,6 10 0,-3 11 0,4 6-196,1 6 0,0-2 0,0-3-142,0-2 187,0-9 1,0 3 0,1-11-252,4-6 350,3-11 105,0-11-220,18-8 0,-13-16-27,15-10 1,-7-24-1,0-21-31,-5-4 1,0-7 0,-10 9 0,1-4-21,-1-2 1,-1 1-1,-5-1 1,0 0-36,0 1 1,0-4 0,0 4 111,0 5-102,0 6 1,-10 32 0,1 22-1,2 30 129,4 26 1,3-24 0,0 3 0,0 5 0,0 0 48,0 1 1,0 1-89,0 4 1,0-1 0,2-2 0,1 1 0,-1 0 0,1 1 0,-1-2 0,-1-1 52,0-2 0,0 0 0,-1 32 0,-2-15 301,-3-9-81,4 0 0,-11-40-242,8-16 0,-1-22 0,5-23 1,0-3-66,0-5 0,0-9 0,0-4 0,1-1-69,4 0 0,-3 0 0,4-8 0,-1-5-3,-3 37 1,1-1 0,-1-1-1,1-1 1,-3 2 0,0-1 0,0-1-1,0 1-5,0 0 0,0 0 0,0 3 0,0 1 172,0-31 72,0 10 145,0 38-258,0 24 1,1 32-1,2 27 1,2 13-114,-3-30 0,-1 1 0,0 2 0,0 2 1,-1 3-1,0-1 0,0 0 0,0-2-78,0-1 0,0-1 0,0 0 0,0-2 0,-1 1 0,0-1 0,-1-1 0,0 0-369,-3 0 0,0-2 246,-8 26 0,-1-4 0,-1-11 0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2:53:36.061"/>
    </inkml:context>
    <inkml:brush xml:id="br0">
      <inkml:brushProperty name="height" value="0.053" units="cm"/>
      <inkml:brushProperty name="color" value="#FF0000"/>
    </inkml:brush>
  </inkml:definitions>
  <inkml:trace contextRef="#ctx0" brushRef="#br0">3251 5065 7753,'0'-16'0,"0"-2"-214,0-1 0,0 0 1,-1 4 194,-4 1 0,3 0 1,-3-1-1,4 1 263,1-1 1,0 6-1,0-1 232,0-1 0,0-2 508,0-1-468,0 6 0,-2 1-279,-3 7 0,4 12 0,-6 4 1,3 4-88,-1 6 0,-2 8 0,4 6 1,-3 4-68,-2 4 0,3 2 0,-3-4 0,0 2-116,0-2 1,3 4-1,-3-2-538,2-2 456,1-1 1,5-3 0,0-4-1,0-4-290,0-4 1,2-3 0,1-1 0,3-4-1309,2-1 1713,2-8 0,4 0 0,1-5 0</inkml:trace>
  <inkml:trace contextRef="#ctx0" brushRef="#br0" timeOffset="1">3640 4935 7797,'0'-14'432,"-5"9"0,-2 8 1,1 13-37,0 10 0,-6 6 0,4 11 1,-1 2-313,-1 3 0,6 3 0,-4 6 1,1-1-189,4-3 1,3 1 0,5-6 0,6-3-16,6-5 1,1 0 0,6-6 251,2-2-92,1-8 0,2 1 1,-1-7-1,1-4 43,0-3 0,0-7 0,-2-1 0,-2-6-47,-1-7 1,-1-9 0,1-7-1,-5-4-184,-3-4 1,-6-7 0,-2-3 0,-2-5-116,-3-2 1,-1-4 0,-2 6 0,-2-2 28,-3-4 0,-3 1 1,-6 1-1,-2 7 142,-3 6 1,1 6 0,-4 10 0,-1 7 229,1 6 0,3 6 0,-5 10 0,-2 6 157,-1 6 0,-2 6 0,2 5-541,3 1-39,3 6 0,9-3 0,2 8 0,5 2 284,4 0 0,1 10 0,0-7 0</inkml:trace>
  <inkml:trace contextRef="#ctx0" brushRef="#br0" timeOffset="2">4345 5309 7773,'8'-6'-94,"0"3"-235,-4-7 1,3 0 693,2-4-140,-2 6 1,-2 0 0,1 5 2,2-2 0,-3-4 0,4 4-89,3 2 0,-4 1 0,1 4 21,2 2 1,0 4 0,1 8 0,-4 2 4,-2 1 1,4 7-1,-6-4 1,0 2-9,-3 0 1,-1-2-1,0 4 1,0-4-85,0-1 0,-6 3 0,-2-5-64,0-1 73,-5 4 0,7-6 0,-6 2-135,3-7-41,-1 2 1,1-10-175,-1 7 63,1-7 0,1 2 56,3-10 1,8-3-1,3-8 1,2-2 5,4-1 1,0-7 0,3 2-1,1-4-29,3-6 0,-3 4 0,5-5 0,-2 1 131,0 0 0,0-4 0,-4 4 0,-1 4 108,0 5 1,-1-1 320,-3 7-230,-4 6 1,-3 8 64,-3 10 0,2 5 0,-12 9 587,-1 5-620,-2 9 1,1 2-1,0 5 1,4-3 83,2-2 0,-4 4 1,6-6-1,0-1-353,3-1 0,7-3 0,4 1 0,3-2-261,1-3 1,2-8 0,3-8 0,5-1 339,3-4 0,8-1 0,2-2 0</inkml:trace>
  <inkml:trace contextRef="#ctx0" brushRef="#br0" timeOffset="3">5567 5007 7805,'0'-6'572,"0"6"1,0 6 0,0 10 0,-1 5-381,-4 8 0,3 6 1,-4 8-1,1 0-140,1 0 0,-3 0 1,4 1-1,-2 0-369,2 4 0,1-9 1,2-1-1,0-6-781,0-3 1,-4-7 1097,-1-3 0,0-3 0,5-1 0</inkml:trace>
  <inkml:trace contextRef="#ctx0" brushRef="#br0" timeOffset="4">5740 5280 8171,'-16'0'404,"-3"0"1,-10 5-1,-11 2-230,-6 1-375,-12-5 1,-2 5-1,-6-5 1,2 3 200,3 2 0,2 2 0,2 4 0</inkml:trace>
  <inkml:trace contextRef="#ctx0" brushRef="#br0" timeOffset="5">6373 4619 7833,'15'-5'0,"-1"2"2,0 4 1,-6 9-1,-3 14 1,-3 9-38,-2 7 0,-7 16 1,-2 8-1,-4 8 240,-1 5 0,7-36 1,1-1-1,-5 37 0,1-2-211,-1-1 1,0-10 0,-1-7-1,4-9-458,2-8 1,-4-3 463,6-3 0,-1-10 0,5 3 0</inkml:trace>
  <inkml:trace contextRef="#ctx0" brushRef="#br0" timeOffset="6">6790 4590 8533,'-1'22'459,"-4"7"0,-6 11-197,-7 11 0,-3 10 1,-4 14-1,2 3-194,13-38 1,0 0-1,0 0 1,1 0 0,-4 40-1,3-8-74,5-8 0,7-11 0,8-7 8,9-6 63,6-5 1,4-11 0,0-3 0,0-3 151,-1-6 0,0-7 0,-3 0 0,-1-7-37,2-7 0,-6-2 0,0-13 0,-4-4-110,-2-3 1,-6-1-1,-3-5 1,-4 3-92,-1 7 0,-12 0 0,-8 8 0,-5 1-97,-4 2 1,-6 8-1,-3 3 1,-4 4-152,-1 1 1,0 6 0,-2 4 0,-1 6 268,-2 8 0,-7 6 0,4 13 0</inkml:trace>
  <inkml:trace contextRef="#ctx0" brushRef="#br0" timeOffset="7">15264 4216 7275,'7'-15'-1190,"-6"6"861,4-1 447,3 1 16,-6 1 250,4-5-95,-6 5 0,0-2 184,0 1-388,0 5 0,0 0 0,0 8 0,0 6-3,0 3 0,-5 9 1,0 7-1,2 8-51,2 4 1,-4 14 0,-2 2 0,1 2-74,0 1 0,-1 2 1,4 0-1,-3-3 36,-2-4 1,3-11 0,-3-8-159,1-6 104,-4 2 1,10-16-1,-6 2-278,1-7 1,4-6 337,-2-10 0,-4-10 0,0-7 0</inkml:trace>
  <inkml:trace contextRef="#ctx0" brushRef="#br0" timeOffset="8">15797 4144 7037,'8'0'-551,"-2"0"717,-6 0 105,0 0 1,-2 5-1,-1 1 1,-3 0-86,-2 1 1,-2 10-1,-4 3 1,-2 7-64,-3 6 1,1 6 0,-4 10 0,-1 7-50,1 5 0,4 6 0,-1-5-299,3-1 172,8-8 0,2-3 1,6-9-1,3-3-40,7-4 1,1-10 0,13-5 0,1-3 10,2-1 0,2-7 1,0-4-1,0-2 53,0-2 0,-1-6 1,3-6-1,1-4-6,1-3 0,-4-8 0,-5 0 1,0-7-22,-2-3 1,4-1 0,-8-3-1,-4 1 10,-3 1 1,-1 1-1,2-7 1,-2 0 38,-5 2 1,-4-3-1,-1 9 1,-1-1 18,-4-1 0,-3 7 1,-6 0-1,-2 7-14,-3 6 0,1 3 0,-4 1 105,1 1-99,-5 6 1,5 1-1,-4 7-33,1 0-40,0 0 1,-3 2 0,1 3-1,4 4 69,1 4 0,-5 8 0,4 1 0</inkml:trace>
  <inkml:trace contextRef="#ctx0" brushRef="#br0" timeOffset="9">16314 4561 7585,'15'-5'-152,"-1"0"0,5 1 0,1 4 0,-3 0-5,-1 0 1,-1-2-1,-1-1 1,0-2 249,1 2 0,-6 1 0,1 2 0,1 0 173,2 0 0,1 0 0,1 0-51,-1 0 1,-4 2 0,-1 3 2,2 4-124,-4 4 0,-1 6 1,-4 2-1,1 1-9,2 4 1,0 3-1,-7 3 1,-1 1-84,-2-1 1,-6-1 0,1-3-1,-1 0-58,1-4 1,-2-4 0,2-5-1,-1-1-62,1 1 91,-3-7 0,12-5-53,-4-13 0,10 1 0,4-12 0,4 0 6,2-3 0,4-3 1,2-2-1,1 0 18,4 1 0,-4-6 0,2-1-81,2-2 106,-6-1 1,6-4-1,-7 2 171,-1 2-54,-2 6 0,-4 3 0,-2 10-12,-5 3 0,-4 9 0,-2 7 0,-4 10 106,-5 8 0,-2 10 1,-3 11-1,1 2-62,-1 2 0,1 1 0,1-1 0,2-2-186,2-2 0,5 1 0,0-5 0,4 0-180,4 0 0,6-6 0,7-7 0,4-2-511,2-8 1,2-4 758,9-8 0,3-6 0,6-2 0</inkml:trace>
  <inkml:trace contextRef="#ctx0" brushRef="#br0" timeOffset="10">17494 4345 7715,'8'7'-66,"-1"2"1,-3 6-32,1 4 1,0 5 0,-5 9 0,0 6 129,0 2 0,-5 1 1,-1-2-1,-2-2-85,-3 2 1,3-5 0,0-1 0,1-4-132,4-1 1,-3-7 0,1-2-1,2-4 183,1-2 0,2-6 0,0-2 0</inkml:trace>
  <inkml:trace contextRef="#ctx0" brushRef="#br0" timeOffset="11">17667 4547 6554,'-23'0'27,"-5"0"0,1 0 0,-7 1-74,-3 4 0,-1-3 0,-7 2 0,-1 0-100,-2 0 1,1-2-1,9 3 147,4-4 0,4 6 0,1 1 0</inkml:trace>
  <inkml:trace contextRef="#ctx0" brushRef="#br0" timeOffset="12">18616 4115 7680,'5'-14'-62,"0"-1"1,1 7-1,-2 2 65,0-1 1,1 7 129,-5 0 1,0 8 0,-1 12 0,-3 5 46,0 7 1,-6 7 0,4 9 0,-1 4-40,1 4 0,-4 8 1,4 3-1,-2 4-184,-3 1 0,3-7 0,0-4 0,0-7-169,0-6 1,4-9-1,0-7-318,2-7 287,-4-4 1,4-15-784,-3-6 1026,4-6 0,7-21 0,2-4 0</inkml:trace>
  <inkml:trace contextRef="#ctx0" brushRef="#br0" timeOffset="13">19120 3957 7655,'14'-2'0,"1"-1"0,-1-2-556,0 2 563,-6 1 0,-8 4 0,-9 3 0,-6 6 163,-4 7 1,2 6-1,-6 9 1,1 7 75,0 6 0,-2 6 0,-4 8 1,3 7-211,1 10 1,15-35 0,0 1-1,-1 1 1,1 0 0,1-1 0,2 0-70,-4 37 0,4-6 0,6-7 45,0-5-13,6-3 1,7-16 0,8-7 0,-1-11 75,1-4 1,3-2 0,-3-6 0,0-3 19,0-6 0,-1-4 1,-2-4-1,3-6-118,1-3 0,-4-8 0,1-3 0,-3-3-59,-2-2 0,-4-1 1,-2-2-1,-2 0 30,-3 5 0,-1 0 0,-4 8 0,-2 1 35,-6 2 1,-3 6-1,-3 2 1,-3 2 13,-5 3 0,-3 1 1,-2 4-1,-1 3-824,-4 4 827,4 4 0,-12 1 0,5 1 0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2:53:36.07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25335 4043 7703,'8'-14'-162,"3"4"1,-4 2 402,1 2-39,-5 1 0,-5 23 0,-11 9 0,-4 9 5,-1 9 0,-3 14 0,2 2 0,2 5-133,1 1 1,-3 2 0,1 6 0,4 1-318,2 0 0,4-16 0,-1-9 0,4-11-1455,3-11 1698,2-13 0,13-22 0,3-10 0</inkml:trace>
  <inkml:trace contextRef="#ctx0" brushRef="#br0" timeOffset="1">25824 4000 8026,'-1'6'589,"-4"14"0,-6 16-557,-7 15 0,-6 10 1,8-23-1,0 1 0,-1 1 1,1 1-53,-1 2 1,2-1-1,-1 1 1,1-1 0,2-2-1,1 0 1,-9 32-38,6-8 0,12-13 0,3-8 0,10-8 196,7-4 0,7-9 0,10-4 0,3-7 72,-1-6 0,6-5 0,-5-7-117,0-7-104,4-13 1,-10-10-1,0-8-322,-5-3 209,1-9 1,-16-4 0,2-5 0,-5 2-93,-5 4 1,-1 0 0,-4 3 0,-4 1 44,-8 3 1,-4 7-1,-9 11 1,-4 9-122,1 8 1,-5 7-1,0 11 291,-2 0 0,-1 13 0,-6 3 0</inkml:trace>
  <inkml:trace contextRef="#ctx0" brushRef="#br0" timeOffset="2">26313 4374 7720,'13'-10'-276,"-2"2"1,-1 2 156,1 3 0,2 1 0,1 2 1,1 0 174,-1 0 1,0 2 0,1 1 0,-2 3 206,-4 2 0,4 2 0,-5 4 0,2 2 35,-1 4 1,-6 2 0,4 8 0,-2 4-132,-1 4 0,0-1 0,-9 1 0,-5 2-169,-3 2 1,-6-4 0,-2-3 0,1-4-98,-1-9 0,0-6 0,5-5 0,0-3-103,3-1 0,9-4 0,-1-8 80,3-4 0,4-11 0,4-2 0,7-4 29,4-2 0,7 2 1,-3-7 130,2 2-58,1-4 0,0 5 0,-2-6 0,0 3 31,1-1 1,-4-6 0,3 4 0,-1-1 160,-3 3 1,-7 5 162,-2 5 0,-7 13 0,-2 18-143,-8 15 0,-5 8 1,-1 12-1,-1 3-107,1 0 1,1-1-1,2-1 1,2 1-346,-3-1 1,6-5 0,1-1 0,4-2-299,1-3 0,6-8 1,5-5-503,7-3 582,4-8 478,7-1 0,12-14 0,4-1 0</inkml:trace>
  <inkml:trace contextRef="#ctx0" brushRef="#br0" timeOffset="3">27320 4101 8123,'-4'9'0,"-1"2"96,2 5 0,-1 12 0,0 13 1,-6 10-84,-3 12 1,-1 7 0,-1 5 0,1 3-357,0 2 1,-1-12 0,1-6 0,1-13 10,4-9 1,2-9-1,10-10 332,7-5 0,0-5 0,10-11 0</inkml:trace>
  <inkml:trace contextRef="#ctx0" brushRef="#br0" timeOffset="4">27579 4460 7847,'-1'-8'831,"-4"4"-810,-5 2 1,-4 2 0,-5 0 0,-7 0-40,-6 0 1,-12 5 0,-14 0 0,-8-2-165,-4-2 1,-7-7-1,2-2 182,5 0 0,4-11 0,9 3 0</inkml:trace>
  <inkml:trace contextRef="#ctx0" brushRef="#br0" timeOffset="5">28126 3626 7783,'0'-7'1874,"0"11"-1652,0 13 1,0 15 0,-2 21-443,-2 9 210,2 20 0,-4-39 0,-1 0 0,2 6 0,1 0 0,-2-2 0,-1 0-152,0 0 0,0-1 1,-1-3-1,1-2 1,-6 35-1,4-11-66,4-12 0,3-12 1,2-17-93,0-4 1,2-11 0,3-4 0,4-5 319,4-5 0,14-9 0,4-9 0</inkml:trace>
  <inkml:trace contextRef="#ctx0" brushRef="#br0" timeOffset="6">28615 3540 8087,'0'15'340,"0"5"1,-3 23 0,-5 21-1,1-24 1,-2 3-291,-1 6 0,-1 1 0,-2 3 0,-2 0 0,-2 2 0,0 0 0,1-3 0,0 0-213,1-3 1,0-1 0,1-3 0,2-2 0,-7 29 0,9-16 287,7-13 0,11-3 0,6-6 419,9-2-443,4-2 1,3-6 0,2-3 312,2-5-249,-1 2 1,-1-18 0,-1 0-5,-4-8-172,-8-18 1,5 0-1,-8-14 1,-5-1-82,-3-1 1,-3-3 0,-6 12-1,-6 1 18,-7 2 1,-7 7-1,-8 4 1,-1 5-155,-4 4 1,2-1 227,-6 6 0,-13 0 0,-8 5 0</inkml:trace>
  <inkml:trace contextRef="#ctx0" brushRef="#br0" timeOffset="7">4747 12806 7722,'0'8'472,"2"4"1,1-1-1,2 9-188,-2 8 1,-3 16-1,-3 13 1,-3 10-137,-2 8 1,-7 4 0,6-39 0,-1 0 0,-8 32-100,3-8 0,0-7 0,2-4 0,2-7-458,2-6 1,5-11 0,0-8 0,2-2-597,2 0 1005,6 0 0,9-4 0,7-1 0</inkml:trace>
  <inkml:trace contextRef="#ctx0" brushRef="#br0" timeOffset="8">5136 12921 7695,'0'-15'787,"-2"7"-388,-3 3 1,4 7 0,-6 8 0,1 10-142,-3 11 1,1 14 0,-4 12 0,-2 10-209,-4 8 1,-1-1-1,5 3 1,1-5-217,3-5 0,6-5 0,8-11-269,6-8 311,9-6 0,5-14 0,8-4 0,3-5 20,2-4 0,0-4 0,3-7 0,-3-6 99,-2-7 0,3-9 1,-4-10-1,-2-6 36,-2-2 0,-8-9 0,-2-1 0,-4-3 2,-2-4 1,-1 9 0,-4-7 0,-5 3-71,-8 2 0,-10 4 1,-12 1-1,-4 6-139,-4 7 1,-6 9 0,2 6 0,-3 7-457,-3 6 0,3 7 632,2 7 0,-2 7 0,4 13 0</inkml:trace>
  <inkml:trace contextRef="#ctx0" brushRef="#br0" timeOffset="9">5769 13352 7078,'9'0'337,"1"0"0,-5 0 0,3-1 210,-2-4-362,-1 3 1,0-6-158,0 3 0,6 4-100,-2-4 0,4 5 1,2 3-36,-1 2 138,0 6 0,6-3 0,-1 8 234,-2 3-184,6-3 1,-7 10-1,3-5 1,-5 1-18,-4 4 1,1-1 0,-6 1 0,-2-4-7,-1-1 0,-9 0 0,-2-5 0,-4 0-79,-2-3 0,1-4 1,0 2-2,-1-1 0,1-7 9,0 2 0,6-10 1,3-4-1,3-4-95,2-2 1,7-1-1,2-1 1,4-4-18,1-1 0,1-2 0,1-5 0,1 0 51,2 0 1,5-1 0,-3-2-1,0-2 79,0 2 0,3 2 0,-5 3 0,-3 3 201,-5 5 0,0 6 40,-6 8 0,-2 8 0,-7 17 0,-6 4 44,-3 3 0,-6 6 0,0 1 0,1-1-186,2 3 0,3-6 0,2 2 0,3-5-433,2-3 0,1-5 0,7 5 0,2 0-834,6-1 1163,9-3 0,10-5 0,8-1 0</inkml:trace>
  <inkml:trace contextRef="#ctx0" brushRef="#br0" timeOffset="10">7092 13079 8853,'2'16'302,"3"3"0,-4 5 0,4 10-86,-3 4-178,-2 10 1,0 3-1,0 7 1,0-2-214,0-4 0,-5-4 0,-1-9 1,-1-6-118,1-2 0,-4-4 0,4-5 0,0-6-1331,-1-5 1623,2-1 0,5-2 0,0-2 0</inkml:trace>
  <inkml:trace contextRef="#ctx0" brushRef="#br0" timeOffset="11">7409 13395 7973,'-2'-8'162,"-2"4"0,-9 2-74,-10 2 0,-4 2 0,-14 1 0,-6 2-4,-2-2 0,-4 3 0,-6 1 0,0-1-320,1 0 0,5-1 0,15-5 1,5 0-684,2 0 919,9 0 0,7 7 0,9 1 0</inkml:trace>
  <inkml:trace contextRef="#ctx0" brushRef="#br0" timeOffset="12">7841 12734 6986,'4'14'684,"1"0"0,6 2 0,-3 4 0,0 5-386,-3 7 1,-3 13 0,-4 14-410,-3 11 142,-3 2 1,-1-28-1,-2 0 1,0-3 0,-1 0-2922,-10 37 2577,1-3 1,7-9 0,-1-2 0,3-4 217,2-2 1,-3-4 0,5-10 0</inkml:trace>
  <inkml:trace contextRef="#ctx0" brushRef="#br0" timeOffset="13">8315 12676 7707,'2'14'0,"1"2"822,2 4-704,0 8 0,-5 17 0,0 14 1,-3 13-105,-1-30 1,-2 1-1,-1 3 1,-2 1 0,-4 3-1,-1 0 1,1-1 0,2 0-102,1-3 1,1-1 0,1-3 0,1-1-1,-1 25 1,10-10 151,11-12 1,9-8-1,12-12 1,2-5 287,1-3 1,5-8 0,-4-3 0,2-7-13,-2-8 0,-1-6 0,-6-14 0,-1-4-18,-3-4 0,-9-4 1,-4 1-1,-8 3-29,-4 4 0,-5 5 0,-7 4-462,-9 1-108,-6 12 0,-12-5 1,-5 12-1,-6 2 276,-3 1 0,-8 15 0,-7 3 0</inkml:trace>
  <inkml:trace contextRef="#ctx0" brushRef="#br0" timeOffset="14">15552 13525 8195,'13'6'288,"-4"4"0,3 11 0,-6 6 0,0 8-79,1 7 1,-2-1-1,-5 12 1,0 0 1,0-2 0,0-2 0,0-7 0,0-4-326,0-4 1,-2-4 0,-1-3-1,-2-3-588,2-4 0,1-4 1,2-2 702,0 0 0,-6-6 0,-2-1 0</inkml:trace>
  <inkml:trace contextRef="#ctx0" brushRef="#br0" timeOffset="15">15854 13654 7704,'0'-14'705,"0"8"0,0 7-473,0 12 0,-2 5 0,-2 9 0,-4 5-18,0 3 0,-5-1 0,5 2 1,0 1-168,3 0 0,4 0 0,1 1 0,3-4-77,6-4 1,3-3 0,12-1 0,1-4-28,2-1 0,7-8 0,1-9 0,2-4 56,3-4 0,-5-11 0,-2-9 0,-2-5 16,-2-4 1,-7-4 0,-3-8 0,-4-1-116,-6-2 0,-2 0 0,-9 7 0,-3 2-107,-4 6 0,-11-1 0,-4 5 0,-4 7-186,-6 4 0,4 9 0,-5 1-933,-1 1 1326,6 2 0,-5 12 0,6 1 0</inkml:trace>
  <inkml:trace contextRef="#ctx0" brushRef="#br0" timeOffset="16">16329 13913 7700,'14'-1'0,"2"-2"119,3-2 1,-3-5 0,4 5-1,-4 2-38,-2 2 0,5 1 1,0 0-1,-1 0 135,-2 0 0,3 1 0,0 4 0,-1 6 56,-2 7 0,-2-2 0,-1 5 1,-3-2-160,-6 0 0,3 5 1,-2-3-1,-4-1-130,-4 1 1,-5 0-1,-6-3 1,-2 1-20,-4-2 1,6-5 0,-2-4-1,5-2-120,0-3 1,3-1 17,-2-2 0,7-2 1,0-3-1,6-4-128,6-4 1,4-6-1,2-2-54,-1-1 232,7-2 1,-4-5-1,7 0 1,0 0 38,-1 1 1,2-1-1,-4 0 1,0 2 125,0 3 1,-2-2 387,-5 7 1,-6 8 0,-3 13-121,-3 10 0,-2 9 1,-2 9-1,-1 4-231,-2 4 0,0-1 1,5 0-1,0 0-359,0-1 0,0-4 1,0 2-1,2-4-1476,3-1 1721,3-6 0,12-3 0,3-5 0</inkml:trace>
  <inkml:trace contextRef="#ctx0" brushRef="#br0" timeOffset="17">17278 13798 10639,'0'21'237,"0"3"0,-4 5 0,-3 6-466,-1 8 120,-1 0 0,1 8 0,1-4 1,2 1-785,1-2 1,-1-3 892,5-4 0,0 2 0,0-4 0</inkml:trace>
  <inkml:trace contextRef="#ctx0" brushRef="#br0" timeOffset="18">17523 13928 7912,'-14'-10'847,"-1"2"-1039,1 2 58,-7 1 0,-3 5 1,-11 0 358,-8 0-230,0 0 0,-12 0 0,7 2 0,2 1-347,1 2 0,10 4 352,6-4 0,0 13 0,7-2 0</inkml:trace>
  <inkml:trace contextRef="#ctx0" brushRef="#br0" timeOffset="19">17854 13597 9430,'13'21'1225,"-4"6"0,-4 10-1047,-3 11 1,-2 14 0,-4 8 0,-2 5-285,-4 1 1,-6 0 0,8-5 0,-1-11-1506,-1-8 1,7-9 1610,-2-5 0,4 4 0,1-6 0</inkml:trace>
  <inkml:trace contextRef="#ctx0" brushRef="#br0" timeOffset="20">18300 13554 7708,'14'0'159,"1"0"1,-7 1 0,-4 6-23,-2 7-159,-2 7 1,-2 20 0,-4 9 0,-7 9 61,-4 8 0,-7 8 0,4 4 0,3-3-75,1-2 1,8-7 0,3-14 0,5-7 107,5-6 1,8-6 0,8-12 0,1-7 67,3-9 1,1 0 0,1-1 0,-1-3-70,-1-5 0,6-12 0,-7-9 0,1-3 101,-1-2 0,-5-3 0,-7 2 0,-4 3 59,-2 0 0,-3 6 1,-9 2-1,-7 3-190,-5 1 1,-7 7 0,1 3-969,-3 4 612,-8 1 0,3 0 314,-7 0 0,1 6 0,-5 2 0</inkml:trace>
  <inkml:trace contextRef="#ctx0" brushRef="#br0" timeOffset="21">27421 13410 7391,'8'0'-405,"3"6"700,-6 4-192,0 3 0,-5 1 1,0 0-1,0 2 87,0 4 1,0 4-1,0 9 1,-2 5-63,-2 4 0,2 8 0,-3 2 0,2 4-43,-2 2 1,4 4-1,-4 1 1,3-3-81,2-1 1,0-6 0,0 0 0,0-2-32,0-5 1,0-4 0,0-13 0,-1 0 41,-4-1 1,3-5 0,-3-4 0,4-3 28,1-2 0,-2-4-87,-3 0-65,4-7 24,-6 3 0,7-7-14,0-4 1,0-3 0,-1-8 0,-2-2-23,-2-1 1,0-7 0,5 2 0,0-3 76,0-2 1,0-4 0,0-2 0,0 0 36,0-1 0,0-4 0,0 2 1,0-4-2,0-1 0,0 0 1,0 0-1,0 0 4,0 0 1,0-5 0,-2 0-1,-1 3 26,-2 5 0,1 6 0,4 9 153,0 1-148,-7 13 109,6-9 0,-6 25 1,7 2 37,0 9 1,0 6-1,0 8 1,0 4-66,0 4 0,2 6 1,1 3-1,2 5-89,-2-1 1,3 10 0,1-4 0,-1 2-31,1 0 0,-1 1 0,-3 0 1,2 3-68,-2-3 0,4-7 0,-3-6 0,0-9-183,-3-9 177,-1-1 1,0-20-1,0-3 61,0-11 1,-1-7 0,-3-3-88,0-3 88,-1-4 1,5-7 0,0-3-1,0-6-61,0-2 1,0-4 0,0-2 0,0-2-98,0-2 1,0 0 0,0-4 0,0 2 126,0-1 0,0-3 0,0-4 0,0 0 4,0 5 0,0 3 1,0 9-1,0-3 39,0 1 1,0 12-1,0 1 1,0 10 233,0 7 0,0 12 0,0 8 136,0 14 1,0 16 0,0 9 424,0 8-613,0 11 0,0 4 0,0 6 0,0 0-1,0 0 0,0 0 0,0-2 0,0-3-291,0-5 1,0-4 0,0-5 0,0-5-146,0-4 1,-5-2 0,0-5-1,0-7-573,-1-4 0,0-4 835,-4 2 0,-3 3 0,5-4 0</inkml:trace>
  <inkml:trace contextRef="#ctx0" brushRef="#br0" timeOffset="22">26400 14086 7648,'14'0'-573,"-4"-5"771,-1 0 0,-4 1 0,3 2-54,-2-3 1,4 2-1,-4-5 32,2 2 0,-3-1-136,5 3 0,-2 0 0,3-4-113,-1 2 136,-7 1 1,10 0 72,-4 1-81,4-1 0,1 0 0,1 0 130,-1 2 1,0 3-51,1 5 1,-2 8 0,-2 6 0,-3 0 96,-2 2 0,-1 1 1,-5 7-1,0-2-126,0-3 1,0 3 0,-2-3 0,-1 2-47,-2-2 1,-6 1 0,3-6 0,-1-3-119,-1-4 0,2 0 0,-3-4 19,1 0 1,5-1 0,-4-7 0,6-2 1,-2-3-139,3-4 107,2-4 1,0-1 0,0-2-231,0-4 169,7 5 0,-4-11 0,6 5 0,3-1-27,0-4 0,1-1 1,-2-2-1,-1 0 73,1 1 0,4 4 1,2 0-1,1-2 90,-5-1 1,1 5 0,-4 2 535,2 4-242,-4 8 1,-1 10-1,-7 11 1,-2 6-1,-3 3 1,2 2 0,-6 4 387,-3-4-535,6 3 1,-5-7 0,4 4 0,1-4-132,0-4 1,1-2 0,5 2-454,0 3 1,6 0-1,4 2 1,4-6-202,5-3 1,2-5 0,5-2 0,-2-4-741,1-1 1372,2-6 0,9-9 0,0-7 0</inkml:trace>
  <inkml:trace contextRef="#ctx0" brushRef="#br0" timeOffset="23">27436 13496 7275,'14'0'329,"-5"0"0,1 0-170,1 0 1,2 0-70,1 0 1,1-1 0,-1-3 18,1 0 1,-1-1-1,0 3 1,1-1 16,-1-2 1,1 0-1,1 5 1,1-1-32,2-4 0,2 3 1,-2-2-1,4 2-78,-1 2 0,4 0 1,-6 0-1,1 0 14,0 0 1,5 0 0,-4 0-64,0 0 56,5 0 1,-9 0-1,6 0 1,2 0-10,1 0 1,-3 5-1,0 0 1,1-2 2,2-2 0,-3-1 0,-1 2 0,-2 1-25,-4 2 0,4 0 0,0-5 0,0 0 1,-1 0 0,4 0 1,-3 0-1,0 0 62,0 0 1,4 0 0,-1 0 0,3 0 23,2 0 1,0 0 0,0 0 0,-1 0-39,1 0 1,0 0 0,0 0-114,0 0 87,-7 0 1,8 0 0,-4 0 0,-2 0-25,-2 0 1,2 0 0,-3 0-113,1 0 116,-4 0 1,8 0 0,-6 0 0,3 0-5,2 0 0,1 0 0,-1 0 1,-1 0-15,2 0 1,1 0 0,2 1 0,0 3-10,-1 0 1,0 1 0,-3-5 0,-1 0 18,2 0 1,1 0 0,2 0-1,0 0 37,-1 0 1,-4 0 0,0 0 0,2 0-10,1 0 1,-3 0 0,-2-1 0,1-3 37,-1 0 0,-4-1 1,1 3-1,-3-1-18,-2-2 1,1-1 0,-1 3 28,0-2-60,1 0 1,-1 0 0,1 0-13,-1 2 0,0 2 0,1 1-19,-1 0 1,1 0 0,-1 0 0,0 0 1,-4 0-7,-1 0-54,1 0-136,-2 0 123,-2 0 80,-6 0 0,-1 0 24,-4 0 0,-3 0 0,-6 0 37,-1 0 1,1 0-1,0 0 1,-1 0-19,1 0 0,-5 0 1,-2 0-1,-2 0-2,-2 0 1,2 0-1,-2 0 1,-4 0-5,-3 0 1,-6 0-1,3 1 1,-4 2-19,-6 2 1,2 0-1,-6-5 1,1 0-46,0 0 1,-5 0 0,4 0 0,-1 0-21,0 0 1,-2 0 0,4 0-1,3 0 22,5 0 1,-2 0 0,6 0-18,-1 0 38,2 0 0,1 0 0,1 0 1,-1 0-19,-1 0 0,4 0 0,-4-2 0,2-1-17,-1-2 0,-4 1 0,4 4 0,1 0 28,-3 0 0,6-5 0,-5 0 0,1 2 7,1 1 0,-1 2 0,5 0 0,2 0 7,3 0 0,-3 0 0,3 0 1,-1 0-8,1 0 1,-4 0 0,4 0 0,-3 0-7,-1 0 0,4 0 1,0 0-1,0 0 14,1 0 1,-4 0 0,5 0 16,-1 0-6,-4 0 1,11 0 0,-5 0-1,2 0 45,0 0 1,-5 0 0,5 0 0,0 0-25,-2 0 1,5 0-1,-3 0 1,1 0-4,-1 0 1,3 0-1,-3 0 1,1 0 9,-1 0 1,3 0 0,-3 0 0,3 0-9,1 0 1,1 0-1,0 0 1,-1 0-2,1 0 1,4 0-1,1 0 238,-2 0 21,-2 0-261,5 0-269,1 0 254,7 0 0,7 0 0,1 0 0</inkml:trace>
  <inkml:trace contextRef="#ctx0" brushRef="#br0" timeOffset="24">28241 17165 7700,'-8'0'608,"0"0"-714,3 0 247,4 0 1,-6-1-20,7-4 1,0 2-59,0-7 0,7 0-78,2-4 0,4 1 0,2 4 0,-3 2-51,-2 1 1,3 4-1,-4-3 1,4 4 27,1 1 0,1 0 0,-1 0 59,1 0 1,-1 0 0,-1 1 0,-2 3 113,-1 0 0,-7 8 0,3-3 0,-1 4 87,0 1 0,0 2 1,-5 2-1,-2 3 41,-3 1 1,-3 2-1,-6 3-65,-1-3-160,1 3 1,1-4 0,2 4 0,3-3-30,2-5 1,-4 2 0,4-2-149,-2-1 0,5-2 67,-2-2 1,5-6 0,5-3 0,4-4-22,4-1 1,1 0-1,2-1 1,2-4-184,1-5 1,5 2-1,-5-1 1,0-2-473,2-2 0,-5 5 747,3 3 0,-3-3 0,-1 0 0</inkml:trace>
  <inkml:trace contextRef="#ctx0" brushRef="#br0" timeOffset="25">28745 17266 7700,'0'-15'-452,"0"1"0,1 1 0,3 2 1211,0 2-385,8 5 1,-9-7 0,6 6-328,2 2 1,2 2-1,2 1-44,-1 0 1,0 4-1,-1 3 1,-2 1 40,-1 3 1,-5 0 0,4 0 0,1-1 57,-2 1 1,0 2 0,-5 1 0,2 1 53,-2-1 1,-1 2 0,-2 2 0,0 1-12,0-2 0,0-1 0,0-1 0,-2-1-78,-3 1 0,2-6 1,-5 1-1,0-1 15,0-1 0,3 0-85,-4-3-72,-1-3 1,2 4 0,2-8-53,6-2 0,1-4 0,3-7 0,2 1 10,2 0 1,3-1-1,7-1 1,1-3 46,-1-5 0,2 2 0,0-2 1,-3-2-134,-1-1 0,3 0 1,-1 3-1,-4 5-31,-3 3 1,-6 1 1096,5 1 0,-7 9-358,2 10 1,-8 3-1,-4 13 0,-1-1-417,5 3 0,-8 1 0,6-2 0,2 0-260,1 1 1,2-6 0,2 3-1,3-3-401,4 2 1,4-7 0,3 2-1,3-3-516,5-3 1,5-3 1088,4-10 0,4-9 0,6-9 0</inkml:trace>
  <inkml:trace contextRef="#ctx0" brushRef="#br0" timeOffset="26">28198 12820 7214,'0'-10'-617,"2"2"614,2 2 0,4-4 1,5 4-1,-2 0 55,-1-1 0,0 1 1,4 3 129,0-2-118,1 0 1,4 5 0,0 0 0,-1 0 39,-2 0 0,-2 6 0,0 4 0,1 4 69,-1 6 0,-4-1 1,-2 8-1,-2 3 156,-3 1 0,-1 4 1,-2-2-1,-2 1-166,-2 1 1,0-5 0,-5 2 0,-1-6-39,2-7 0,-3-3 0,6-1-57,2-1 0,3-6-176,5-3 1,3-4-1,6-2 1,1-4-222,-1-5 0,2 2 0,2-1-518,1-2 623,6-2 0,-9-2 0,3 3 0,-3 2-534,-1 5 1,-1-1 757,1 1 0,5 0 0,3 5 0</inkml:trace>
  <inkml:trace contextRef="#ctx0" brushRef="#br0" timeOffset="27">28673 12935 7897,'1'-14'-447,"4"-1"333,3 1 1,0 4 0,-1 2 57,-1 2 0,0-1 0,6 4 0,-3-2 211,2 2 0,2 2 0,1 2-5,1 4 1,-2-2 0,-2 5 0,-2 0 12,3 0 1,-1 2-1,0 4-100,-1 1 1,-2-1 0,1 0 0,-4 1 6,-3-1 0,-2-4 0,0-1 17,0 3 0,0 0-169,0 3 145,0-7 1,-2 0 100,-3-3-123,-3-4 1,0 4 0,3-10-59,4-4 0,1-4 0,0-2 0,0 1-227,0 0 0,6-1 0,4-1 0,1-1 42,-1-3 1,2-5 0,-2 1 0,3-2 160,1 2 0,1-1 1,-3 6-1,0 1 599,-3 2-387,1 8 1,-2 8-1,-4 11 517,-2 7-522,-2 4 1,-5 2-1,0 0 1,1 0-38,-3-2 1,6 4 0,-4-7 0,3-1-302,2-2 1,2 3 0,3 0 0,4-1-528,4-2 1,3-7-1,2-1 699,1-1 0,6-2 0,-2-5 0</inkml:trace>
  <inkml:trace contextRef="#ctx0" brushRef="#br0" timeOffset="28">28313 13726 7850,'14'-22'-75,"1"3"0,-6 3 1,-1 1-1,-1 1 421,-4 0 0,-1 4 51,-2 0-237,-7 7 0,4-3 1,-8 6-1,-4 1 217,-2 4 1,-4 8 0,2 9 0,-3 4-122,-1 4 1,-2 9 0,4 1 0,0 4-218,0 4 0,-3 7 0,5-4 0,3 2-251,5-1 1,5-4 0,7 4-1,4-3-75,5-2 1,4-9-1,5-6 1,5-7 106,3-5 1,2-11-1,-2-4 1,-1-3 115,-2-2 0,-2-7 0,2-4 1,-5-5 78,-3-3 1,-3-5 0,-2 5 103,-1 1-93,-7 2 1,3 0-1,-7 0 1,-4 0-88,-5 3 1,-4 4 0,-5-2 0,-5 1-70,-3-1 1,3 3-1,0 0 1,-2 1-474,-1 4 1,3 2 602,0 1 0,6 0 0,-2 0 0</inkml:trace>
  <inkml:trace contextRef="#ctx0" brushRef="#br0" timeOffset="29">28687 14129 7850,'7'-14'-95,"1"4"0,6 2 0,-1 0 121,-4 0 0,4 5 0,-3-2 1,2 4 133,3 1 0,-1 0 0,1 1 0,-1 2 30,0 2 1,-4 6 0,0-1 0,1 3-9,2 1 0,-4 1 1,-1-1-1,-1 0-103,-4 1 0,-2-1 0,-1 1 0,-1-1-34,-4 0 0,2 1 0,-7-2 1,1-2-60,1-2 1,-5-1-1,5 3 1,-2-3-75,1-1 0,4-1 54,-5-1 1,7-5 0,-2 0-133,4-8 1,7-5 0,4-3 0,2-1-18,3-2 1,4-7 0,0 2-149,-1-3 242,-2-8 1,3 4 0,0-2-1,-1 1-34,-2-2 1,-4 9 676,-2-4-93,-4 10 1,-6 6-14,0 13 0,-4 8 0,-3 11 0,-1 5-47,-3 3 0,0-3 0,1 0 0,4 2-303,0 1 0,4-3 0,-3 0 0,5 0-268,5-2 0,5-1 0,7-7 0,4 1-551,1-1 0,2-6 0,3-3 721,-3-3 0,10-15 0,-4-3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BDDE70-F4A1-D94A-B232-6CFD1C2389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2DC72B-CBA4-6649-8CC3-81A1FE8E43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52CC3D-182F-6C45-B956-65C605D963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244C1-CFD9-F043-8D10-473482F2490F}" type="datetimeFigureOut">
              <a:rPr lang="en-US" smtClean="0"/>
              <a:t>3/22/21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6D09A1-D85F-E94C-855D-579E56808D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6E8431-7B4C-0649-94BB-EA85788B4D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DE28B-C052-D840-828E-DF5198350C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9226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961F8-5C88-034E-AAE7-C9D572CE83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7B78D8-4367-1F42-AA0A-5896A4A239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25D01A-4E27-A34D-86B0-B94C81D273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244C1-CFD9-F043-8D10-473482F2490F}" type="datetimeFigureOut">
              <a:rPr lang="en-US" smtClean="0"/>
              <a:t>3/22/21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8D63D8-E55B-324F-B442-A8F15F69CB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EE42BC-966D-EF47-8F26-23FAF0FB79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DE28B-C052-D840-828E-DF5198350C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3184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F50C02-1C7E-F04F-9417-86B9D54ED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B1C32E-2098-B845-9FA0-2F2FD8BFF3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FD5746-D302-9846-AEE1-FA4605DB22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244C1-CFD9-F043-8D10-473482F2490F}" type="datetimeFigureOut">
              <a:rPr lang="en-US" smtClean="0"/>
              <a:t>3/22/21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BD082E-082C-084C-9E90-F77AB8D343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9BD4FB-235A-1642-965A-4A5325C6C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DE28B-C052-D840-828E-DF5198350C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3497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5AC699-A0D0-6745-9EB6-2C166CA275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E25429-EF31-5641-93EB-814ACE63A8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6F08A51-720C-004E-9725-5B1E57BCD7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D98D07-1C11-8348-B913-F33414F96F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244C1-CFD9-F043-8D10-473482F2490F}" type="datetimeFigureOut">
              <a:rPr lang="en-US" smtClean="0"/>
              <a:t>3/22/21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EF7424-CDE0-2941-A947-03491EAB20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F95AD5-3A99-4F41-B560-E51F939ECD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DE28B-C052-D840-828E-DF5198350C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1908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0F0D81-A284-9444-B378-C03B0FC9B2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B72D8B-F780-C245-9709-BD28C4B4BF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8D29C1-4469-5A48-A9A9-3563A17EA6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EE855E6-1494-034E-928B-CFBDE79B813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E575518-CAE5-6740-AAA9-DB3E73C6597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85DC91A-13F5-B149-90CC-022CD273CB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244C1-CFD9-F043-8D10-473482F2490F}" type="datetimeFigureOut">
              <a:rPr lang="en-US" smtClean="0"/>
              <a:t>3/22/21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0C08750-09EA-3442-9C6F-3F155EA61E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D0C70F0-8E63-1E42-9F6E-E608A49604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DE28B-C052-D840-828E-DF5198350C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5674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C58BA4-FB00-794F-8D93-CFAED0EAAA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2F6F36-3253-2A45-93EF-BFA4DA1B20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244C1-CFD9-F043-8D10-473482F2490F}" type="datetimeFigureOut">
              <a:rPr lang="en-US" smtClean="0"/>
              <a:t>3/22/21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A1DAB43-4D93-7A4C-B7D0-BEF87F87B4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FA7943F-30E7-F545-BFC2-CE62B2FA5F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DE28B-C052-D840-828E-DF5198350C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14561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0739B14-8BE4-0246-A804-330F41E05C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244C1-CFD9-F043-8D10-473482F2490F}" type="datetimeFigureOut">
              <a:rPr lang="en-US" smtClean="0"/>
              <a:t>3/22/21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DEB2B51-0A86-A349-AF04-F4C0E9DF06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0B2F19-26E8-7441-8300-06EA59DC9E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DE28B-C052-D840-828E-DF5198350C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4502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1B675C-D98B-7141-93D4-479D08021C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876E50-EC09-634F-A676-240511A166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325C9A-A651-D14D-80D2-E2F5D914EF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EFE964-1691-E443-A898-36BE964D41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244C1-CFD9-F043-8D10-473482F2490F}" type="datetimeFigureOut">
              <a:rPr lang="en-US" smtClean="0"/>
              <a:t>3/22/21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1C7C2F-0D4E-7A41-AEFA-4284668CF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7A8C7C-D3EB-8245-B8AA-29B44848C3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DE28B-C052-D840-828E-DF5198350C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6654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D1E978-1C67-9A44-944D-95537494D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1EDF1F-55A7-7C49-A1D7-6C31572F0E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4CF332-6CD7-2C4E-B911-4F00E0E24F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3D52B4-BC2E-E741-A5D9-16462526BC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244C1-CFD9-F043-8D10-473482F2490F}" type="datetimeFigureOut">
              <a:rPr lang="en-US" smtClean="0"/>
              <a:t>3/22/21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AB4516-E7B7-504B-8000-F5579CB8F3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AF0F11-9824-F14C-99A9-AA73FBEF0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DE28B-C052-D840-828E-DF5198350C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60116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57D842-E6C8-CF44-8D83-37CA26301A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C493D6-5CE1-B14D-B303-82812347A8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F19971-0C1F-9942-BDCC-A4E9BF2962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244C1-CFD9-F043-8D10-473482F2490F}" type="datetimeFigureOut">
              <a:rPr lang="en-US" smtClean="0"/>
              <a:t>3/22/21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42A5BE-BD15-9B40-8ADF-77547F5C85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064B84-663C-124C-9CCC-0BD8FB5A7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DE28B-C052-D840-828E-DF5198350C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51937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A7F9CDD-9286-584B-93A5-19DA66E22CD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9688AEC-AF5C-F143-B02A-07FC7A682E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4DD784-D728-564D-80B6-45EECD13EF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244C1-CFD9-F043-8D10-473482F2490F}" type="datetimeFigureOut">
              <a:rPr lang="en-US" smtClean="0"/>
              <a:t>3/22/21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416A66-389A-0340-8711-C7E7F75569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18208E-BBB1-EF45-A161-B8C2F661EE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DE28B-C052-D840-828E-DF5198350C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24899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B2B978B-8138-834C-B7C3-31541B332C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5ABB46-95C5-BA42-96B6-FF22B40207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C4EC8A-BEC1-8D4D-8931-ABA8B1DC0F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9244C1-CFD9-F043-8D10-473482F2490F}" type="datetimeFigureOut">
              <a:rPr lang="en-US" smtClean="0"/>
              <a:t>3/22/21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9D39FA-C6EC-E744-939C-192CA7504C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560FDB-5DA3-7246-BD4C-F8D289F7DF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ADE28B-C052-D840-828E-DF5198350C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14767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6.png"/><Relationship Id="rId18" Type="http://schemas.openxmlformats.org/officeDocument/2006/relationships/image" Target="../media/image41.png"/><Relationship Id="rId26" Type="http://schemas.openxmlformats.org/officeDocument/2006/relationships/image" Target="../media/image49.png"/><Relationship Id="rId3" Type="http://schemas.openxmlformats.org/officeDocument/2006/relationships/image" Target="../media/image26.png"/><Relationship Id="rId21" Type="http://schemas.openxmlformats.org/officeDocument/2006/relationships/image" Target="../media/image44.png"/><Relationship Id="rId34" Type="http://schemas.openxmlformats.org/officeDocument/2006/relationships/image" Target="../media/image57.png"/><Relationship Id="rId7" Type="http://schemas.openxmlformats.org/officeDocument/2006/relationships/image" Target="../media/image30.png"/><Relationship Id="rId12" Type="http://schemas.openxmlformats.org/officeDocument/2006/relationships/image" Target="../media/image35.png"/><Relationship Id="rId17" Type="http://schemas.openxmlformats.org/officeDocument/2006/relationships/image" Target="../media/image40.png"/><Relationship Id="rId25" Type="http://schemas.openxmlformats.org/officeDocument/2006/relationships/image" Target="../media/image48.png"/><Relationship Id="rId33" Type="http://schemas.openxmlformats.org/officeDocument/2006/relationships/image" Target="../media/image56.png"/><Relationship Id="rId2" Type="http://schemas.openxmlformats.org/officeDocument/2006/relationships/image" Target="../media/image25.png"/><Relationship Id="rId16" Type="http://schemas.openxmlformats.org/officeDocument/2006/relationships/image" Target="../media/image39.png"/><Relationship Id="rId20" Type="http://schemas.openxmlformats.org/officeDocument/2006/relationships/image" Target="../media/image43.png"/><Relationship Id="rId29" Type="http://schemas.openxmlformats.org/officeDocument/2006/relationships/image" Target="../media/image5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11" Type="http://schemas.openxmlformats.org/officeDocument/2006/relationships/image" Target="../media/image34.png"/><Relationship Id="rId24" Type="http://schemas.openxmlformats.org/officeDocument/2006/relationships/image" Target="../media/image47.png"/><Relationship Id="rId32" Type="http://schemas.openxmlformats.org/officeDocument/2006/relationships/image" Target="../media/image55.png"/><Relationship Id="rId5" Type="http://schemas.openxmlformats.org/officeDocument/2006/relationships/image" Target="../media/image28.png"/><Relationship Id="rId15" Type="http://schemas.openxmlformats.org/officeDocument/2006/relationships/image" Target="../media/image38.png"/><Relationship Id="rId23" Type="http://schemas.openxmlformats.org/officeDocument/2006/relationships/image" Target="../media/image46.png"/><Relationship Id="rId28" Type="http://schemas.openxmlformats.org/officeDocument/2006/relationships/image" Target="../media/image51.png"/><Relationship Id="rId10" Type="http://schemas.openxmlformats.org/officeDocument/2006/relationships/image" Target="../media/image33.png"/><Relationship Id="rId19" Type="http://schemas.openxmlformats.org/officeDocument/2006/relationships/image" Target="../media/image42.png"/><Relationship Id="rId31" Type="http://schemas.openxmlformats.org/officeDocument/2006/relationships/image" Target="../media/image54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Relationship Id="rId14" Type="http://schemas.openxmlformats.org/officeDocument/2006/relationships/image" Target="../media/image37.png"/><Relationship Id="rId22" Type="http://schemas.openxmlformats.org/officeDocument/2006/relationships/image" Target="../media/image45.png"/><Relationship Id="rId27" Type="http://schemas.openxmlformats.org/officeDocument/2006/relationships/image" Target="../media/image50.png"/><Relationship Id="rId30" Type="http://schemas.openxmlformats.org/officeDocument/2006/relationships/image" Target="../media/image53.png"/><Relationship Id="rId8" Type="http://schemas.openxmlformats.org/officeDocument/2006/relationships/image" Target="../media/image31.png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3.png"/><Relationship Id="rId18" Type="http://schemas.openxmlformats.org/officeDocument/2006/relationships/image" Target="../media/image41.png"/><Relationship Id="rId26" Type="http://schemas.openxmlformats.org/officeDocument/2006/relationships/image" Target="../media/image49.png"/><Relationship Id="rId3" Type="http://schemas.openxmlformats.org/officeDocument/2006/relationships/image" Target="../media/image26.png"/><Relationship Id="rId21" Type="http://schemas.openxmlformats.org/officeDocument/2006/relationships/image" Target="../media/image44.png"/><Relationship Id="rId34" Type="http://schemas.openxmlformats.org/officeDocument/2006/relationships/image" Target="../media/image59.png"/><Relationship Id="rId7" Type="http://schemas.openxmlformats.org/officeDocument/2006/relationships/image" Target="../media/image30.png"/><Relationship Id="rId12" Type="http://schemas.openxmlformats.org/officeDocument/2006/relationships/image" Target="../media/image35.png"/><Relationship Id="rId17" Type="http://schemas.openxmlformats.org/officeDocument/2006/relationships/image" Target="../media/image40.png"/><Relationship Id="rId25" Type="http://schemas.openxmlformats.org/officeDocument/2006/relationships/image" Target="../media/image48.png"/><Relationship Id="rId33" Type="http://schemas.openxmlformats.org/officeDocument/2006/relationships/image" Target="../media/image54.png"/><Relationship Id="rId2" Type="http://schemas.openxmlformats.org/officeDocument/2006/relationships/image" Target="../media/image25.png"/><Relationship Id="rId16" Type="http://schemas.openxmlformats.org/officeDocument/2006/relationships/image" Target="../media/image39.png"/><Relationship Id="rId20" Type="http://schemas.openxmlformats.org/officeDocument/2006/relationships/image" Target="../media/image43.png"/><Relationship Id="rId29" Type="http://schemas.openxmlformats.org/officeDocument/2006/relationships/image" Target="../media/image5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11" Type="http://schemas.openxmlformats.org/officeDocument/2006/relationships/image" Target="../media/image34.png"/><Relationship Id="rId24" Type="http://schemas.openxmlformats.org/officeDocument/2006/relationships/image" Target="../media/image47.png"/><Relationship Id="rId32" Type="http://schemas.openxmlformats.org/officeDocument/2006/relationships/image" Target="../media/image58.png"/><Relationship Id="rId5" Type="http://schemas.openxmlformats.org/officeDocument/2006/relationships/image" Target="../media/image28.png"/><Relationship Id="rId15" Type="http://schemas.openxmlformats.org/officeDocument/2006/relationships/image" Target="../media/image38.png"/><Relationship Id="rId23" Type="http://schemas.openxmlformats.org/officeDocument/2006/relationships/image" Target="../media/image46.png"/><Relationship Id="rId28" Type="http://schemas.openxmlformats.org/officeDocument/2006/relationships/image" Target="../media/image51.png"/><Relationship Id="rId10" Type="http://schemas.openxmlformats.org/officeDocument/2006/relationships/image" Target="../media/image33.png"/><Relationship Id="rId19" Type="http://schemas.openxmlformats.org/officeDocument/2006/relationships/image" Target="../media/image42.png"/><Relationship Id="rId31" Type="http://schemas.openxmlformats.org/officeDocument/2006/relationships/customXml" Target="../ink/ink1.xml"/><Relationship Id="rId4" Type="http://schemas.openxmlformats.org/officeDocument/2006/relationships/image" Target="../media/image27.png"/><Relationship Id="rId9" Type="http://schemas.openxmlformats.org/officeDocument/2006/relationships/image" Target="../media/image32.png"/><Relationship Id="rId14" Type="http://schemas.openxmlformats.org/officeDocument/2006/relationships/image" Target="../media/image37.png"/><Relationship Id="rId22" Type="http://schemas.openxmlformats.org/officeDocument/2006/relationships/image" Target="../media/image45.png"/><Relationship Id="rId27" Type="http://schemas.openxmlformats.org/officeDocument/2006/relationships/image" Target="../media/image50.png"/><Relationship Id="rId30" Type="http://schemas.openxmlformats.org/officeDocument/2006/relationships/image" Target="../media/image53.png"/><Relationship Id="rId35" Type="http://schemas.openxmlformats.org/officeDocument/2006/relationships/image" Target="../media/image57.png"/><Relationship Id="rId8" Type="http://schemas.openxmlformats.org/officeDocument/2006/relationships/image" Target="../media/image3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23.png"/><Relationship Id="rId18" Type="http://schemas.openxmlformats.org/officeDocument/2006/relationships/image" Target="../media/image41.png"/><Relationship Id="rId26" Type="http://schemas.openxmlformats.org/officeDocument/2006/relationships/image" Target="../media/image49.png"/><Relationship Id="rId3" Type="http://schemas.openxmlformats.org/officeDocument/2006/relationships/image" Target="../media/image26.png"/><Relationship Id="rId21" Type="http://schemas.openxmlformats.org/officeDocument/2006/relationships/image" Target="../media/image44.png"/><Relationship Id="rId7" Type="http://schemas.openxmlformats.org/officeDocument/2006/relationships/image" Target="../media/image30.png"/><Relationship Id="rId12" Type="http://schemas.openxmlformats.org/officeDocument/2006/relationships/image" Target="../media/image35.png"/><Relationship Id="rId17" Type="http://schemas.openxmlformats.org/officeDocument/2006/relationships/image" Target="../media/image40.png"/><Relationship Id="rId25" Type="http://schemas.openxmlformats.org/officeDocument/2006/relationships/image" Target="../media/image48.png"/><Relationship Id="rId2" Type="http://schemas.openxmlformats.org/officeDocument/2006/relationships/image" Target="../media/image25.png"/><Relationship Id="rId16" Type="http://schemas.openxmlformats.org/officeDocument/2006/relationships/image" Target="../media/image39.png"/><Relationship Id="rId20" Type="http://schemas.openxmlformats.org/officeDocument/2006/relationships/image" Target="../media/image43.png"/><Relationship Id="rId29" Type="http://schemas.openxmlformats.org/officeDocument/2006/relationships/image" Target="../media/image5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11" Type="http://schemas.openxmlformats.org/officeDocument/2006/relationships/image" Target="../media/image34.png"/><Relationship Id="rId24" Type="http://schemas.openxmlformats.org/officeDocument/2006/relationships/image" Target="../media/image47.png"/><Relationship Id="rId32" Type="http://schemas.openxmlformats.org/officeDocument/2006/relationships/image" Target="../media/image60.png"/><Relationship Id="rId5" Type="http://schemas.openxmlformats.org/officeDocument/2006/relationships/image" Target="../media/image28.png"/><Relationship Id="rId15" Type="http://schemas.openxmlformats.org/officeDocument/2006/relationships/image" Target="../media/image38.png"/><Relationship Id="rId23" Type="http://schemas.openxmlformats.org/officeDocument/2006/relationships/image" Target="../media/image46.png"/><Relationship Id="rId28" Type="http://schemas.openxmlformats.org/officeDocument/2006/relationships/image" Target="../media/image51.png"/><Relationship Id="rId10" Type="http://schemas.openxmlformats.org/officeDocument/2006/relationships/image" Target="../media/image33.png"/><Relationship Id="rId19" Type="http://schemas.openxmlformats.org/officeDocument/2006/relationships/image" Target="../media/image42.png"/><Relationship Id="rId31" Type="http://schemas.openxmlformats.org/officeDocument/2006/relationships/image" Target="../media/image56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Relationship Id="rId14" Type="http://schemas.openxmlformats.org/officeDocument/2006/relationships/image" Target="../media/image37.png"/><Relationship Id="rId22" Type="http://schemas.openxmlformats.org/officeDocument/2006/relationships/image" Target="../media/image45.png"/><Relationship Id="rId27" Type="http://schemas.openxmlformats.org/officeDocument/2006/relationships/image" Target="../media/image50.png"/><Relationship Id="rId30" Type="http://schemas.openxmlformats.org/officeDocument/2006/relationships/image" Target="../media/image53.png"/></Relationships>
</file>

<file path=ppt/slides/_rels/slide5.xml.rels><?xml version="1.0" encoding="UTF-8" standalone="yes"?>
<Relationships xmlns="http://schemas.openxmlformats.org/package/2006/relationships"><Relationship Id="rId26" Type="http://schemas.openxmlformats.org/officeDocument/2006/relationships/image" Target="../media/image49.png"/><Relationship Id="rId117" Type="http://schemas.openxmlformats.org/officeDocument/2006/relationships/image" Target="../media/image103.png"/><Relationship Id="rId21" Type="http://schemas.openxmlformats.org/officeDocument/2006/relationships/image" Target="../media/image44.png"/><Relationship Id="rId42" Type="http://schemas.openxmlformats.org/officeDocument/2006/relationships/customXml" Target="../ink/ink6.xml"/><Relationship Id="rId47" Type="http://schemas.openxmlformats.org/officeDocument/2006/relationships/image" Target="../media/image68.png"/><Relationship Id="rId63" Type="http://schemas.openxmlformats.org/officeDocument/2006/relationships/image" Target="../media/image76.png"/><Relationship Id="rId68" Type="http://schemas.openxmlformats.org/officeDocument/2006/relationships/customXml" Target="../ink/ink19.xml"/><Relationship Id="rId84" Type="http://schemas.openxmlformats.org/officeDocument/2006/relationships/customXml" Target="../ink/ink27.xml"/><Relationship Id="rId89" Type="http://schemas.openxmlformats.org/officeDocument/2006/relationships/image" Target="../media/image89.png"/><Relationship Id="rId112" Type="http://schemas.openxmlformats.org/officeDocument/2006/relationships/customXml" Target="../ink/ink41.xml"/><Relationship Id="rId16" Type="http://schemas.openxmlformats.org/officeDocument/2006/relationships/image" Target="../media/image39.png"/><Relationship Id="rId107" Type="http://schemas.openxmlformats.org/officeDocument/2006/relationships/image" Target="../media/image98.png"/><Relationship Id="rId11" Type="http://schemas.openxmlformats.org/officeDocument/2006/relationships/image" Target="../media/image34.png"/><Relationship Id="rId32" Type="http://schemas.openxmlformats.org/officeDocument/2006/relationships/image" Target="../media/image61.png"/><Relationship Id="rId37" Type="http://schemas.openxmlformats.org/officeDocument/2006/relationships/image" Target="../media/image63.png"/><Relationship Id="rId53" Type="http://schemas.openxmlformats.org/officeDocument/2006/relationships/image" Target="../media/image71.png"/><Relationship Id="rId58" Type="http://schemas.openxmlformats.org/officeDocument/2006/relationships/customXml" Target="../ink/ink14.xml"/><Relationship Id="rId74" Type="http://schemas.openxmlformats.org/officeDocument/2006/relationships/customXml" Target="../ink/ink22.xml"/><Relationship Id="rId79" Type="http://schemas.openxmlformats.org/officeDocument/2006/relationships/image" Target="../media/image84.png"/><Relationship Id="rId102" Type="http://schemas.openxmlformats.org/officeDocument/2006/relationships/customXml" Target="../ink/ink36.xml"/><Relationship Id="rId5" Type="http://schemas.openxmlformats.org/officeDocument/2006/relationships/image" Target="../media/image28.png"/><Relationship Id="rId90" Type="http://schemas.openxmlformats.org/officeDocument/2006/relationships/customXml" Target="../ink/ink30.xml"/><Relationship Id="rId95" Type="http://schemas.openxmlformats.org/officeDocument/2006/relationships/image" Target="../media/image92.png"/><Relationship Id="rId22" Type="http://schemas.openxmlformats.org/officeDocument/2006/relationships/image" Target="../media/image45.png"/><Relationship Id="rId27" Type="http://schemas.openxmlformats.org/officeDocument/2006/relationships/image" Target="../media/image50.png"/><Relationship Id="rId43" Type="http://schemas.openxmlformats.org/officeDocument/2006/relationships/image" Target="../media/image66.png"/><Relationship Id="rId48" Type="http://schemas.openxmlformats.org/officeDocument/2006/relationships/customXml" Target="../ink/ink9.xml"/><Relationship Id="rId64" Type="http://schemas.openxmlformats.org/officeDocument/2006/relationships/customXml" Target="../ink/ink17.xml"/><Relationship Id="rId69" Type="http://schemas.openxmlformats.org/officeDocument/2006/relationships/image" Target="../media/image79.png"/><Relationship Id="rId113" Type="http://schemas.openxmlformats.org/officeDocument/2006/relationships/image" Target="../media/image101.png"/><Relationship Id="rId118" Type="http://schemas.openxmlformats.org/officeDocument/2006/relationships/customXml" Target="../ink/ink44.xml"/><Relationship Id="rId80" Type="http://schemas.openxmlformats.org/officeDocument/2006/relationships/customXml" Target="../ink/ink25.xml"/><Relationship Id="rId85" Type="http://schemas.openxmlformats.org/officeDocument/2006/relationships/image" Target="../media/image87.png"/><Relationship Id="rId12" Type="http://schemas.openxmlformats.org/officeDocument/2006/relationships/image" Target="../media/image35.png"/><Relationship Id="rId17" Type="http://schemas.openxmlformats.org/officeDocument/2006/relationships/image" Target="../media/image40.png"/><Relationship Id="rId33" Type="http://schemas.openxmlformats.org/officeDocument/2006/relationships/image" Target="../media/image57.png"/><Relationship Id="rId38" Type="http://schemas.openxmlformats.org/officeDocument/2006/relationships/customXml" Target="../ink/ink4.xml"/><Relationship Id="rId59" Type="http://schemas.openxmlformats.org/officeDocument/2006/relationships/image" Target="../media/image74.png"/><Relationship Id="rId103" Type="http://schemas.openxmlformats.org/officeDocument/2006/relationships/image" Target="../media/image96.png"/><Relationship Id="rId108" Type="http://schemas.openxmlformats.org/officeDocument/2006/relationships/customXml" Target="../ink/ink39.xml"/><Relationship Id="rId54" Type="http://schemas.openxmlformats.org/officeDocument/2006/relationships/customXml" Target="../ink/ink12.xml"/><Relationship Id="rId70" Type="http://schemas.openxmlformats.org/officeDocument/2006/relationships/customXml" Target="../ink/ink20.xml"/><Relationship Id="rId75" Type="http://schemas.openxmlformats.org/officeDocument/2006/relationships/image" Target="../media/image82.png"/><Relationship Id="rId91" Type="http://schemas.openxmlformats.org/officeDocument/2006/relationships/image" Target="../media/image90.png"/><Relationship Id="rId96" Type="http://schemas.openxmlformats.org/officeDocument/2006/relationships/customXml" Target="../ink/ink3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23" Type="http://schemas.openxmlformats.org/officeDocument/2006/relationships/image" Target="../media/image46.png"/><Relationship Id="rId28" Type="http://schemas.openxmlformats.org/officeDocument/2006/relationships/image" Target="../media/image51.png"/><Relationship Id="rId49" Type="http://schemas.openxmlformats.org/officeDocument/2006/relationships/image" Target="../media/image69.png"/><Relationship Id="rId114" Type="http://schemas.openxmlformats.org/officeDocument/2006/relationships/customXml" Target="../ink/ink42.xml"/><Relationship Id="rId119" Type="http://schemas.openxmlformats.org/officeDocument/2006/relationships/image" Target="../media/image104.png"/><Relationship Id="rId44" Type="http://schemas.openxmlformats.org/officeDocument/2006/relationships/customXml" Target="../ink/ink7.xml"/><Relationship Id="rId60" Type="http://schemas.openxmlformats.org/officeDocument/2006/relationships/customXml" Target="../ink/ink15.xml"/><Relationship Id="rId65" Type="http://schemas.openxmlformats.org/officeDocument/2006/relationships/image" Target="../media/image77.png"/><Relationship Id="rId81" Type="http://schemas.openxmlformats.org/officeDocument/2006/relationships/image" Target="../media/image85.png"/><Relationship Id="rId86" Type="http://schemas.openxmlformats.org/officeDocument/2006/relationships/customXml" Target="../ink/ink28.xml"/><Relationship Id="rId4" Type="http://schemas.openxmlformats.org/officeDocument/2006/relationships/image" Target="../media/image27.png"/><Relationship Id="rId9" Type="http://schemas.openxmlformats.org/officeDocument/2006/relationships/image" Target="../media/image32.png"/><Relationship Id="rId13" Type="http://schemas.openxmlformats.org/officeDocument/2006/relationships/image" Target="../media/image23.png"/><Relationship Id="rId18" Type="http://schemas.openxmlformats.org/officeDocument/2006/relationships/image" Target="../media/image41.png"/><Relationship Id="rId39" Type="http://schemas.openxmlformats.org/officeDocument/2006/relationships/image" Target="../media/image64.png"/><Relationship Id="rId109" Type="http://schemas.openxmlformats.org/officeDocument/2006/relationships/image" Target="../media/image99.png"/><Relationship Id="rId34" Type="http://schemas.openxmlformats.org/officeDocument/2006/relationships/customXml" Target="../ink/ink2.xml"/><Relationship Id="rId50" Type="http://schemas.openxmlformats.org/officeDocument/2006/relationships/customXml" Target="../ink/ink10.xml"/><Relationship Id="rId55" Type="http://schemas.openxmlformats.org/officeDocument/2006/relationships/image" Target="../media/image72.png"/><Relationship Id="rId76" Type="http://schemas.openxmlformats.org/officeDocument/2006/relationships/customXml" Target="../ink/ink23.xml"/><Relationship Id="rId97" Type="http://schemas.openxmlformats.org/officeDocument/2006/relationships/image" Target="../media/image93.png"/><Relationship Id="rId104" Type="http://schemas.openxmlformats.org/officeDocument/2006/relationships/customXml" Target="../ink/ink37.xml"/><Relationship Id="rId120" Type="http://schemas.openxmlformats.org/officeDocument/2006/relationships/customXml" Target="../ink/ink45.xml"/><Relationship Id="rId7" Type="http://schemas.openxmlformats.org/officeDocument/2006/relationships/image" Target="../media/image30.png"/><Relationship Id="rId71" Type="http://schemas.openxmlformats.org/officeDocument/2006/relationships/image" Target="../media/image80.png"/><Relationship Id="rId92" Type="http://schemas.openxmlformats.org/officeDocument/2006/relationships/customXml" Target="../ink/ink31.xml"/><Relationship Id="rId2" Type="http://schemas.openxmlformats.org/officeDocument/2006/relationships/image" Target="../media/image25.png"/><Relationship Id="rId29" Type="http://schemas.openxmlformats.org/officeDocument/2006/relationships/image" Target="../media/image52.png"/><Relationship Id="rId24" Type="http://schemas.openxmlformats.org/officeDocument/2006/relationships/image" Target="../media/image47.png"/><Relationship Id="rId40" Type="http://schemas.openxmlformats.org/officeDocument/2006/relationships/customXml" Target="../ink/ink5.xml"/><Relationship Id="rId45" Type="http://schemas.openxmlformats.org/officeDocument/2006/relationships/image" Target="../media/image67.png"/><Relationship Id="rId66" Type="http://schemas.openxmlformats.org/officeDocument/2006/relationships/customXml" Target="../ink/ink18.xml"/><Relationship Id="rId87" Type="http://schemas.openxmlformats.org/officeDocument/2006/relationships/image" Target="../media/image88.png"/><Relationship Id="rId110" Type="http://schemas.openxmlformats.org/officeDocument/2006/relationships/customXml" Target="../ink/ink40.xml"/><Relationship Id="rId115" Type="http://schemas.openxmlformats.org/officeDocument/2006/relationships/image" Target="../media/image102.png"/><Relationship Id="rId61" Type="http://schemas.openxmlformats.org/officeDocument/2006/relationships/image" Target="../media/image75.png"/><Relationship Id="rId82" Type="http://schemas.openxmlformats.org/officeDocument/2006/relationships/customXml" Target="../ink/ink26.xml"/><Relationship Id="rId19" Type="http://schemas.openxmlformats.org/officeDocument/2006/relationships/image" Target="../media/image42.png"/><Relationship Id="rId14" Type="http://schemas.openxmlformats.org/officeDocument/2006/relationships/image" Target="../media/image37.png"/><Relationship Id="rId30" Type="http://schemas.openxmlformats.org/officeDocument/2006/relationships/image" Target="../media/image53.png"/><Relationship Id="rId35" Type="http://schemas.openxmlformats.org/officeDocument/2006/relationships/image" Target="../media/image62.png"/><Relationship Id="rId56" Type="http://schemas.openxmlformats.org/officeDocument/2006/relationships/customXml" Target="../ink/ink13.xml"/><Relationship Id="rId77" Type="http://schemas.openxmlformats.org/officeDocument/2006/relationships/image" Target="../media/image83.png"/><Relationship Id="rId100" Type="http://schemas.openxmlformats.org/officeDocument/2006/relationships/customXml" Target="../ink/ink35.xml"/><Relationship Id="rId105" Type="http://schemas.openxmlformats.org/officeDocument/2006/relationships/image" Target="../media/image97.png"/><Relationship Id="rId8" Type="http://schemas.openxmlformats.org/officeDocument/2006/relationships/image" Target="../media/image31.png"/><Relationship Id="rId51" Type="http://schemas.openxmlformats.org/officeDocument/2006/relationships/image" Target="../media/image70.png"/><Relationship Id="rId72" Type="http://schemas.openxmlformats.org/officeDocument/2006/relationships/customXml" Target="../ink/ink21.xml"/><Relationship Id="rId93" Type="http://schemas.openxmlformats.org/officeDocument/2006/relationships/image" Target="../media/image91.png"/><Relationship Id="rId98" Type="http://schemas.openxmlformats.org/officeDocument/2006/relationships/customXml" Target="../ink/ink34.xml"/><Relationship Id="rId121" Type="http://schemas.openxmlformats.org/officeDocument/2006/relationships/image" Target="../media/image105.png"/><Relationship Id="rId3" Type="http://schemas.openxmlformats.org/officeDocument/2006/relationships/image" Target="../media/image26.png"/><Relationship Id="rId25" Type="http://schemas.openxmlformats.org/officeDocument/2006/relationships/image" Target="../media/image48.png"/><Relationship Id="rId46" Type="http://schemas.openxmlformats.org/officeDocument/2006/relationships/customXml" Target="../ink/ink8.xml"/><Relationship Id="rId67" Type="http://schemas.openxmlformats.org/officeDocument/2006/relationships/image" Target="../media/image78.png"/><Relationship Id="rId116" Type="http://schemas.openxmlformats.org/officeDocument/2006/relationships/customXml" Target="../ink/ink43.xml"/><Relationship Id="rId20" Type="http://schemas.openxmlformats.org/officeDocument/2006/relationships/image" Target="../media/image43.png"/><Relationship Id="rId41" Type="http://schemas.openxmlformats.org/officeDocument/2006/relationships/image" Target="../media/image65.png"/><Relationship Id="rId62" Type="http://schemas.openxmlformats.org/officeDocument/2006/relationships/customXml" Target="../ink/ink16.xml"/><Relationship Id="rId83" Type="http://schemas.openxmlformats.org/officeDocument/2006/relationships/image" Target="../media/image86.png"/><Relationship Id="rId88" Type="http://schemas.openxmlformats.org/officeDocument/2006/relationships/customXml" Target="../ink/ink29.xml"/><Relationship Id="rId111" Type="http://schemas.openxmlformats.org/officeDocument/2006/relationships/image" Target="../media/image100.png"/><Relationship Id="rId15" Type="http://schemas.openxmlformats.org/officeDocument/2006/relationships/image" Target="../media/image38.png"/><Relationship Id="rId36" Type="http://schemas.openxmlformats.org/officeDocument/2006/relationships/customXml" Target="../ink/ink3.xml"/><Relationship Id="rId57" Type="http://schemas.openxmlformats.org/officeDocument/2006/relationships/image" Target="../media/image73.png"/><Relationship Id="rId106" Type="http://schemas.openxmlformats.org/officeDocument/2006/relationships/customXml" Target="../ink/ink38.xml"/><Relationship Id="rId10" Type="http://schemas.openxmlformats.org/officeDocument/2006/relationships/image" Target="../media/image33.png"/><Relationship Id="rId31" Type="http://schemas.openxmlformats.org/officeDocument/2006/relationships/image" Target="../media/image56.png"/><Relationship Id="rId52" Type="http://schemas.openxmlformats.org/officeDocument/2006/relationships/customXml" Target="../ink/ink11.xml"/><Relationship Id="rId73" Type="http://schemas.openxmlformats.org/officeDocument/2006/relationships/image" Target="../media/image81.png"/><Relationship Id="rId78" Type="http://schemas.openxmlformats.org/officeDocument/2006/relationships/customXml" Target="../ink/ink24.xml"/><Relationship Id="rId94" Type="http://schemas.openxmlformats.org/officeDocument/2006/relationships/customXml" Target="../ink/ink32.xml"/><Relationship Id="rId99" Type="http://schemas.openxmlformats.org/officeDocument/2006/relationships/image" Target="../media/image94.png"/><Relationship Id="rId101" Type="http://schemas.openxmlformats.org/officeDocument/2006/relationships/image" Target="../media/image9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8" name="Table 38">
            <a:extLst>
              <a:ext uri="{FF2B5EF4-FFF2-40B4-BE49-F238E27FC236}">
                <a16:creationId xmlns:a16="http://schemas.microsoft.com/office/drawing/2014/main" id="{83883639-2C05-124E-A10E-BA9ABD7D5D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4738658"/>
              </p:ext>
            </p:extLst>
          </p:nvPr>
        </p:nvGraphicFramePr>
        <p:xfrm>
          <a:off x="220024" y="240534"/>
          <a:ext cx="11722932" cy="63386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07644">
                  <a:extLst>
                    <a:ext uri="{9D8B030D-6E8A-4147-A177-3AD203B41FA5}">
                      <a16:colId xmlns:a16="http://schemas.microsoft.com/office/drawing/2014/main" val="1734921090"/>
                    </a:ext>
                  </a:extLst>
                </a:gridCol>
                <a:gridCol w="3907644">
                  <a:extLst>
                    <a:ext uri="{9D8B030D-6E8A-4147-A177-3AD203B41FA5}">
                      <a16:colId xmlns:a16="http://schemas.microsoft.com/office/drawing/2014/main" val="1343909275"/>
                    </a:ext>
                  </a:extLst>
                </a:gridCol>
                <a:gridCol w="3907644">
                  <a:extLst>
                    <a:ext uri="{9D8B030D-6E8A-4147-A177-3AD203B41FA5}">
                      <a16:colId xmlns:a16="http://schemas.microsoft.com/office/drawing/2014/main" val="3643243511"/>
                    </a:ext>
                  </a:extLst>
                </a:gridCol>
              </a:tblGrid>
              <a:tr h="316934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6611016"/>
                  </a:ext>
                </a:extLst>
              </a:tr>
              <a:tr h="316934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411164"/>
                  </a:ext>
                </a:extLst>
              </a:tr>
            </a:tbl>
          </a:graphicData>
        </a:graphic>
      </p:graphicFrame>
      <p:graphicFrame>
        <p:nvGraphicFramePr>
          <p:cNvPr id="19" name="Table 4">
            <a:extLst>
              <a:ext uri="{FF2B5EF4-FFF2-40B4-BE49-F238E27FC236}">
                <a16:creationId xmlns:a16="http://schemas.microsoft.com/office/drawing/2014/main" id="{34706BD8-FE08-6C46-8199-63B44C6815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6381193"/>
              </p:ext>
            </p:extLst>
          </p:nvPr>
        </p:nvGraphicFramePr>
        <p:xfrm>
          <a:off x="788153" y="4189665"/>
          <a:ext cx="2696118" cy="1711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7112">
                  <a:extLst>
                    <a:ext uri="{9D8B030D-6E8A-4147-A177-3AD203B41FA5}">
                      <a16:colId xmlns:a16="http://schemas.microsoft.com/office/drawing/2014/main" val="470206356"/>
                    </a:ext>
                  </a:extLst>
                </a:gridCol>
                <a:gridCol w="959006">
                  <a:extLst>
                    <a:ext uri="{9D8B030D-6E8A-4147-A177-3AD203B41FA5}">
                      <a16:colId xmlns:a16="http://schemas.microsoft.com/office/drawing/2014/main" val="3936830577"/>
                    </a:ext>
                  </a:extLst>
                </a:gridCol>
              </a:tblGrid>
              <a:tr h="109540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en-US" sz="24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2455422"/>
                  </a:ext>
                </a:extLst>
              </a:tr>
              <a:tr h="615899">
                <a:tc>
                  <a:txBody>
                    <a:bodyPr/>
                    <a:lstStyle/>
                    <a:p>
                      <a:pPr algn="ctr"/>
                      <a:endParaRPr lang="en-US" sz="2400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9804311"/>
                  </a:ext>
                </a:extLst>
              </a:tr>
            </a:tbl>
          </a:graphicData>
        </a:graphic>
      </p:graphicFrame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0D279042-712F-BA41-8E5E-14DEA0043383}"/>
              </a:ext>
            </a:extLst>
          </p:cNvPr>
          <p:cNvCxnSpPr>
            <a:cxnSpLocks/>
          </p:cNvCxnSpPr>
          <p:nvPr/>
        </p:nvCxnSpPr>
        <p:spPr>
          <a:xfrm>
            <a:off x="788153" y="4049862"/>
            <a:ext cx="2696118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4EFB0D84-38DA-B84E-9F17-8D69ADBF9532}"/>
              </a:ext>
            </a:extLst>
          </p:cNvPr>
          <p:cNvCxnSpPr>
            <a:cxnSpLocks/>
          </p:cNvCxnSpPr>
          <p:nvPr/>
        </p:nvCxnSpPr>
        <p:spPr>
          <a:xfrm>
            <a:off x="2547568" y="5979473"/>
            <a:ext cx="936703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13F80728-3E8D-CF45-A8FD-7293AD58DD5A}"/>
              </a:ext>
            </a:extLst>
          </p:cNvPr>
          <p:cNvCxnSpPr>
            <a:cxnSpLocks/>
          </p:cNvCxnSpPr>
          <p:nvPr/>
        </p:nvCxnSpPr>
        <p:spPr>
          <a:xfrm flipV="1">
            <a:off x="3636671" y="4189665"/>
            <a:ext cx="0" cy="171130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BF382982-12FB-DF4B-AC04-CDEAA30B6D93}"/>
              </a:ext>
            </a:extLst>
          </p:cNvPr>
          <p:cNvCxnSpPr>
            <a:cxnSpLocks/>
          </p:cNvCxnSpPr>
          <p:nvPr/>
        </p:nvCxnSpPr>
        <p:spPr>
          <a:xfrm>
            <a:off x="639470" y="4189665"/>
            <a:ext cx="0" cy="1120285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96F0944E-9311-A546-BF07-85A67AFBAE51}"/>
                  </a:ext>
                </a:extLst>
              </p:cNvPr>
              <p:cNvSpPr txBox="1"/>
              <p:nvPr/>
            </p:nvSpPr>
            <p:spPr>
              <a:xfrm>
                <a:off x="1718386" y="3726139"/>
                <a:ext cx="97808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dirty="0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000" b="0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dirty="0" smtClean="0">
                          <a:latin typeface="Cambria Math" panose="02040503050406030204" pitchFamily="18" charset="0"/>
                        </a:rPr>
                        <m:t>+4</m:t>
                      </m:r>
                    </m:oMath>
                  </m:oMathPara>
                </a14:m>
                <a:endParaRPr lang="en-US" sz="2000"/>
              </a:p>
            </p:txBody>
          </p:sp>
        </mc:Choice>
        <mc:Fallback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96F0944E-9311-A546-BF07-85A67AFBAE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8386" y="3726139"/>
                <a:ext cx="978088" cy="40011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787E33F5-EC97-034C-8DAF-4B78C3AFA108}"/>
                  </a:ext>
                </a:extLst>
              </p:cNvPr>
              <p:cNvSpPr txBox="1"/>
              <p:nvPr/>
            </p:nvSpPr>
            <p:spPr>
              <a:xfrm rot="5400000">
                <a:off x="3415297" y="4736788"/>
                <a:ext cx="83542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dirty="0" smtClean="0">
                          <a:latin typeface="Cambria Math" panose="02040503050406030204" pitchFamily="18" charset="0"/>
                        </a:rPr>
                        <m:t>+5</m:t>
                      </m:r>
                    </m:oMath>
                  </m:oMathPara>
                </a14:m>
                <a:endParaRPr lang="en-US" sz="2000"/>
              </a:p>
            </p:txBody>
          </p:sp>
        </mc:Choice>
        <mc:Fallback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787E33F5-EC97-034C-8DAF-4B78C3AFA1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5400000">
                <a:off x="3415297" y="4736788"/>
                <a:ext cx="835422" cy="4001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DCFDEE04-ECB7-1840-A00C-47B859AAF5BD}"/>
                  </a:ext>
                </a:extLst>
              </p:cNvPr>
              <p:cNvSpPr txBox="1"/>
              <p:nvPr/>
            </p:nvSpPr>
            <p:spPr>
              <a:xfrm>
                <a:off x="2853892" y="5883289"/>
                <a:ext cx="38638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dirty="0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2000"/>
              </a:p>
            </p:txBody>
          </p:sp>
        </mc:Choice>
        <mc:Fallback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DCFDEE04-ECB7-1840-A00C-47B859AAF5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3892" y="5883289"/>
                <a:ext cx="386388" cy="40011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8BF038C0-1CEF-CB4B-81B2-96EA5B1F659A}"/>
                  </a:ext>
                </a:extLst>
              </p:cNvPr>
              <p:cNvSpPr txBox="1"/>
              <p:nvPr/>
            </p:nvSpPr>
            <p:spPr>
              <a:xfrm rot="16200000">
                <a:off x="245561" y="4549752"/>
                <a:ext cx="38504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dirty="0" smtClean="0">
                          <a:latin typeface="Cambria Math" panose="02040503050406030204" pitchFamily="18" charset="0"/>
                        </a:rPr>
                        <m:t>7</m:t>
                      </m:r>
                    </m:oMath>
                  </m:oMathPara>
                </a14:m>
                <a:endParaRPr lang="en-US" sz="2000"/>
              </a:p>
            </p:txBody>
          </p:sp>
        </mc:Choice>
        <mc:Fallback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8BF038C0-1CEF-CB4B-81B2-96EA5B1F65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245561" y="4549752"/>
                <a:ext cx="385041" cy="4001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8" name="Table 4">
            <a:extLst>
              <a:ext uri="{FF2B5EF4-FFF2-40B4-BE49-F238E27FC236}">
                <a16:creationId xmlns:a16="http://schemas.microsoft.com/office/drawing/2014/main" id="{1BBE6A20-FDD0-3440-A732-C4A73B0BA6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6824628"/>
              </p:ext>
            </p:extLst>
          </p:nvPr>
        </p:nvGraphicFramePr>
        <p:xfrm>
          <a:off x="5194755" y="1062809"/>
          <a:ext cx="1737112" cy="1711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7112">
                  <a:extLst>
                    <a:ext uri="{9D8B030D-6E8A-4147-A177-3AD203B41FA5}">
                      <a16:colId xmlns:a16="http://schemas.microsoft.com/office/drawing/2014/main" val="470206356"/>
                    </a:ext>
                  </a:extLst>
                </a:gridCol>
              </a:tblGrid>
              <a:tr h="109540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2455422"/>
                  </a:ext>
                </a:extLst>
              </a:tr>
              <a:tr h="615899">
                <a:tc>
                  <a:txBody>
                    <a:bodyPr/>
                    <a:lstStyle/>
                    <a:p>
                      <a:pPr algn="ctr"/>
                      <a:endParaRPr lang="en-US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9804311"/>
                  </a:ext>
                </a:extLst>
              </a:tr>
            </a:tbl>
          </a:graphicData>
        </a:graphic>
      </p:graphicFrame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D756BD09-4DB1-6046-93A9-09CFB1047F00}"/>
              </a:ext>
            </a:extLst>
          </p:cNvPr>
          <p:cNvCxnSpPr/>
          <p:nvPr/>
        </p:nvCxnSpPr>
        <p:spPr>
          <a:xfrm>
            <a:off x="5194755" y="923006"/>
            <a:ext cx="1759415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7203EC1E-A180-3F42-AD4B-47FBBA244DB9}"/>
              </a:ext>
            </a:extLst>
          </p:cNvPr>
          <p:cNvCxnSpPr>
            <a:cxnSpLocks/>
          </p:cNvCxnSpPr>
          <p:nvPr/>
        </p:nvCxnSpPr>
        <p:spPr>
          <a:xfrm flipV="1">
            <a:off x="7080549" y="1062809"/>
            <a:ext cx="0" cy="171130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6030A806-73B3-E94B-907F-22EB074CC0E9}"/>
              </a:ext>
            </a:extLst>
          </p:cNvPr>
          <p:cNvCxnSpPr>
            <a:cxnSpLocks/>
          </p:cNvCxnSpPr>
          <p:nvPr/>
        </p:nvCxnSpPr>
        <p:spPr>
          <a:xfrm>
            <a:off x="5046072" y="1062809"/>
            <a:ext cx="0" cy="1120285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64A45CA4-47B6-6442-8D2D-F978F2735FE6}"/>
                  </a:ext>
                </a:extLst>
              </p:cNvPr>
              <p:cNvSpPr txBox="1"/>
              <p:nvPr/>
            </p:nvSpPr>
            <p:spPr>
              <a:xfrm>
                <a:off x="5707392" y="601367"/>
                <a:ext cx="83542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dirty="0" smtClean="0">
                          <a:latin typeface="Cambria Math" panose="02040503050406030204" pitchFamily="18" charset="0"/>
                        </a:rPr>
                        <m:t>+4</m:t>
                      </m:r>
                    </m:oMath>
                  </m:oMathPara>
                </a14:m>
                <a:endParaRPr lang="en-US" sz="2000"/>
              </a:p>
            </p:txBody>
          </p:sp>
        </mc:Choice>
        <mc:Fallback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64A45CA4-47B6-6442-8D2D-F978F2735F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7392" y="601367"/>
                <a:ext cx="835422" cy="40011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C7929CD4-A5D3-5342-8578-0C44756D688D}"/>
                  </a:ext>
                </a:extLst>
              </p:cNvPr>
              <p:cNvSpPr txBox="1"/>
              <p:nvPr/>
            </p:nvSpPr>
            <p:spPr>
              <a:xfrm rot="5400000">
                <a:off x="6859175" y="1609932"/>
                <a:ext cx="83542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dirty="0" smtClean="0">
                          <a:latin typeface="Cambria Math" panose="02040503050406030204" pitchFamily="18" charset="0"/>
                        </a:rPr>
                        <m:t>+5</m:t>
                      </m:r>
                    </m:oMath>
                  </m:oMathPara>
                </a14:m>
                <a:endParaRPr lang="en-US" sz="2000"/>
              </a:p>
            </p:txBody>
          </p:sp>
        </mc:Choice>
        <mc:Fallback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C7929CD4-A5D3-5342-8578-0C44756D68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5400000">
                <a:off x="6859175" y="1609932"/>
                <a:ext cx="835422" cy="40011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F3F20A3A-2C65-1C48-816F-C5121E3D97F8}"/>
                  </a:ext>
                </a:extLst>
              </p:cNvPr>
              <p:cNvSpPr txBox="1"/>
              <p:nvPr/>
            </p:nvSpPr>
            <p:spPr>
              <a:xfrm rot="16200000">
                <a:off x="4652163" y="1422896"/>
                <a:ext cx="38504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dirty="0" smtClean="0">
                          <a:latin typeface="Cambria Math" panose="02040503050406030204" pitchFamily="18" charset="0"/>
                        </a:rPr>
                        <m:t>7</m:t>
                      </m:r>
                    </m:oMath>
                  </m:oMathPara>
                </a14:m>
                <a:endParaRPr lang="en-US" sz="2000"/>
              </a:p>
            </p:txBody>
          </p:sp>
        </mc:Choice>
        <mc:Fallback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F3F20A3A-2C65-1C48-816F-C5121E3D97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4652163" y="1422896"/>
                <a:ext cx="385041" cy="40011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39" name="Table 4">
            <a:extLst>
              <a:ext uri="{FF2B5EF4-FFF2-40B4-BE49-F238E27FC236}">
                <a16:creationId xmlns:a16="http://schemas.microsoft.com/office/drawing/2014/main" id="{7DDECA4C-D822-524E-AD61-997FD22CD1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2091567"/>
              </p:ext>
            </p:extLst>
          </p:nvPr>
        </p:nvGraphicFramePr>
        <p:xfrm>
          <a:off x="8655715" y="4146106"/>
          <a:ext cx="2729205" cy="17208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6016">
                  <a:extLst>
                    <a:ext uri="{9D8B030D-6E8A-4147-A177-3AD203B41FA5}">
                      <a16:colId xmlns:a16="http://schemas.microsoft.com/office/drawing/2014/main" val="470206356"/>
                    </a:ext>
                  </a:extLst>
                </a:gridCol>
                <a:gridCol w="993189">
                  <a:extLst>
                    <a:ext uri="{9D8B030D-6E8A-4147-A177-3AD203B41FA5}">
                      <a16:colId xmlns:a16="http://schemas.microsoft.com/office/drawing/2014/main" val="2578073953"/>
                    </a:ext>
                  </a:extLst>
                </a:gridCol>
              </a:tblGrid>
              <a:tr h="110653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2455422"/>
                  </a:ext>
                </a:extLst>
              </a:tr>
              <a:tr h="614363">
                <a:tc>
                  <a:txBody>
                    <a:bodyPr/>
                    <a:lstStyle/>
                    <a:p>
                      <a:pPr algn="ctr"/>
                      <a:r>
                        <a:rPr lang="en-US" sz="2400" b="1"/>
                        <a:t>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8436400"/>
                  </a:ext>
                </a:extLst>
              </a:tr>
            </a:tbl>
          </a:graphicData>
        </a:graphic>
      </p:graphicFrame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B6164082-753D-AD4B-8D75-44CCE3B83F73}"/>
              </a:ext>
            </a:extLst>
          </p:cNvPr>
          <p:cNvCxnSpPr>
            <a:cxnSpLocks/>
          </p:cNvCxnSpPr>
          <p:nvPr/>
        </p:nvCxnSpPr>
        <p:spPr>
          <a:xfrm>
            <a:off x="8638277" y="4028558"/>
            <a:ext cx="2829219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650FB2EE-B892-FA4C-B875-EF99399F8191}"/>
              </a:ext>
            </a:extLst>
          </p:cNvPr>
          <p:cNvCxnSpPr>
            <a:cxnSpLocks/>
          </p:cNvCxnSpPr>
          <p:nvPr/>
        </p:nvCxnSpPr>
        <p:spPr>
          <a:xfrm>
            <a:off x="10366592" y="5975340"/>
            <a:ext cx="1037684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B9E2D21A-96E3-8444-B765-2E370C7EF3D1}"/>
              </a:ext>
            </a:extLst>
          </p:cNvPr>
          <p:cNvCxnSpPr>
            <a:cxnSpLocks/>
          </p:cNvCxnSpPr>
          <p:nvPr/>
        </p:nvCxnSpPr>
        <p:spPr>
          <a:xfrm flipV="1">
            <a:off x="11485716" y="4146106"/>
            <a:ext cx="0" cy="172089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4C9167DB-C821-324E-9C4A-6FB4B683EC36}"/>
              </a:ext>
            </a:extLst>
          </p:cNvPr>
          <p:cNvCxnSpPr>
            <a:cxnSpLocks/>
          </p:cNvCxnSpPr>
          <p:nvPr/>
        </p:nvCxnSpPr>
        <p:spPr>
          <a:xfrm>
            <a:off x="8502802" y="4099807"/>
            <a:ext cx="0" cy="114215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56EBC0F8-3207-DC43-9E78-5A3F7222CA33}"/>
                  </a:ext>
                </a:extLst>
              </p:cNvPr>
              <p:cNvSpPr txBox="1"/>
              <p:nvPr/>
            </p:nvSpPr>
            <p:spPr>
              <a:xfrm>
                <a:off x="9388504" y="3659895"/>
                <a:ext cx="97808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dirty="0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000" b="0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dirty="0" smtClean="0">
                          <a:latin typeface="Cambria Math" panose="02040503050406030204" pitchFamily="18" charset="0"/>
                        </a:rPr>
                        <m:t>+4</m:t>
                      </m:r>
                    </m:oMath>
                  </m:oMathPara>
                </a14:m>
                <a:endParaRPr lang="en-US" sz="2000"/>
              </a:p>
            </p:txBody>
          </p:sp>
        </mc:Choice>
        <mc:Fallback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56EBC0F8-3207-DC43-9E78-5A3F7222CA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88504" y="3659895"/>
                <a:ext cx="978088" cy="40011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B784A01B-B3D6-F84A-90D3-72A38712310B}"/>
                  </a:ext>
                </a:extLst>
              </p:cNvPr>
              <p:cNvSpPr txBox="1"/>
              <p:nvPr/>
            </p:nvSpPr>
            <p:spPr>
              <a:xfrm rot="5400000">
                <a:off x="11196750" y="4877605"/>
                <a:ext cx="94160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dirty="0" smtClean="0">
                          <a:latin typeface="Cambria Math" panose="02040503050406030204" pitchFamily="18" charset="0"/>
                        </a:rPr>
                        <m:t>+5</m:t>
                      </m:r>
                    </m:oMath>
                  </m:oMathPara>
                </a14:m>
                <a:endParaRPr lang="en-US" sz="2000"/>
              </a:p>
            </p:txBody>
          </p:sp>
        </mc:Choice>
        <mc:Fallback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B784A01B-B3D6-F84A-90D3-72A3871231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5400000">
                <a:off x="11196750" y="4877605"/>
                <a:ext cx="941601" cy="40011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5607938B-8DE1-C543-BC63-497D5B3326EF}"/>
                  </a:ext>
                </a:extLst>
              </p:cNvPr>
              <p:cNvSpPr txBox="1"/>
              <p:nvPr/>
            </p:nvSpPr>
            <p:spPr>
              <a:xfrm>
                <a:off x="10732271" y="5888569"/>
                <a:ext cx="38638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dirty="0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2000"/>
              </a:p>
            </p:txBody>
          </p:sp>
        </mc:Choice>
        <mc:Fallback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5607938B-8DE1-C543-BC63-497D5B3326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32271" y="5888569"/>
                <a:ext cx="386388" cy="40011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EDEA64CA-1403-4E4D-B61B-529444ABD841}"/>
                  </a:ext>
                </a:extLst>
              </p:cNvPr>
              <p:cNvSpPr txBox="1"/>
              <p:nvPr/>
            </p:nvSpPr>
            <p:spPr>
              <a:xfrm rot="16200000">
                <a:off x="8120979" y="4481759"/>
                <a:ext cx="38504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dirty="0" smtClean="0">
                          <a:latin typeface="Cambria Math" panose="02040503050406030204" pitchFamily="18" charset="0"/>
                        </a:rPr>
                        <m:t>7</m:t>
                      </m:r>
                    </m:oMath>
                  </m:oMathPara>
                </a14:m>
                <a:endParaRPr lang="en-US" sz="2000"/>
              </a:p>
            </p:txBody>
          </p:sp>
        </mc:Choice>
        <mc:Fallback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EDEA64CA-1403-4E4D-B61B-529444ABD8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8120979" y="4481759"/>
                <a:ext cx="385041" cy="40011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57" name="Table 4">
            <a:extLst>
              <a:ext uri="{FF2B5EF4-FFF2-40B4-BE49-F238E27FC236}">
                <a16:creationId xmlns:a16="http://schemas.microsoft.com/office/drawing/2014/main" id="{BC64D2A5-D1D4-B04C-87E1-04143061B9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3980718"/>
              </p:ext>
            </p:extLst>
          </p:nvPr>
        </p:nvGraphicFramePr>
        <p:xfrm>
          <a:off x="1202085" y="1112213"/>
          <a:ext cx="1737112" cy="1711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7112">
                  <a:extLst>
                    <a:ext uri="{9D8B030D-6E8A-4147-A177-3AD203B41FA5}">
                      <a16:colId xmlns:a16="http://schemas.microsoft.com/office/drawing/2014/main" val="470206356"/>
                    </a:ext>
                  </a:extLst>
                </a:gridCol>
              </a:tblGrid>
              <a:tr h="109540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2455422"/>
                  </a:ext>
                </a:extLst>
              </a:tr>
              <a:tr h="615899">
                <a:tc>
                  <a:txBody>
                    <a:bodyPr/>
                    <a:lstStyle/>
                    <a:p>
                      <a:pPr algn="ctr"/>
                      <a:endParaRPr lang="en-US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9804311"/>
                  </a:ext>
                </a:extLst>
              </a:tr>
            </a:tbl>
          </a:graphicData>
        </a:graphic>
      </p:graphicFrame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4506EDC9-D3FF-DB47-9BB8-C6CE452275C1}"/>
              </a:ext>
            </a:extLst>
          </p:cNvPr>
          <p:cNvCxnSpPr/>
          <p:nvPr/>
        </p:nvCxnSpPr>
        <p:spPr>
          <a:xfrm>
            <a:off x="1202085" y="972410"/>
            <a:ext cx="1759415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3B0474B7-1CA7-7E45-8D67-FACF29CC2D4D}"/>
              </a:ext>
            </a:extLst>
          </p:cNvPr>
          <p:cNvCxnSpPr>
            <a:cxnSpLocks/>
          </p:cNvCxnSpPr>
          <p:nvPr/>
        </p:nvCxnSpPr>
        <p:spPr>
          <a:xfrm flipV="1">
            <a:off x="3087879" y="1112213"/>
            <a:ext cx="0" cy="171130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1E67C7C4-6018-DE4A-B6EB-DAC1ED835F3D}"/>
              </a:ext>
            </a:extLst>
          </p:cNvPr>
          <p:cNvCxnSpPr>
            <a:cxnSpLocks/>
          </p:cNvCxnSpPr>
          <p:nvPr/>
        </p:nvCxnSpPr>
        <p:spPr>
          <a:xfrm>
            <a:off x="1053402" y="1112213"/>
            <a:ext cx="0" cy="1120285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6E6E9A26-7D30-A046-A815-5043ED0A7690}"/>
                  </a:ext>
                </a:extLst>
              </p:cNvPr>
              <p:cNvSpPr txBox="1"/>
              <p:nvPr/>
            </p:nvSpPr>
            <p:spPr>
              <a:xfrm>
                <a:off x="1714722" y="650771"/>
                <a:ext cx="83542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dirty="0" smtClean="0">
                          <a:latin typeface="Cambria Math" panose="02040503050406030204" pitchFamily="18" charset="0"/>
                        </a:rPr>
                        <m:t>+4</m:t>
                      </m:r>
                    </m:oMath>
                  </m:oMathPara>
                </a14:m>
                <a:endParaRPr lang="en-US" sz="2000"/>
              </a:p>
            </p:txBody>
          </p:sp>
        </mc:Choice>
        <mc:Fallback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6E6E9A26-7D30-A046-A815-5043ED0A76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4722" y="650771"/>
                <a:ext cx="835422" cy="40011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3E8CEAC9-004A-3443-A2F0-B6B8870A686C}"/>
                  </a:ext>
                </a:extLst>
              </p:cNvPr>
              <p:cNvSpPr txBox="1"/>
              <p:nvPr/>
            </p:nvSpPr>
            <p:spPr>
              <a:xfrm rot="5400000">
                <a:off x="2866505" y="1659336"/>
                <a:ext cx="83542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dirty="0" smtClean="0">
                          <a:latin typeface="Cambria Math" panose="02040503050406030204" pitchFamily="18" charset="0"/>
                        </a:rPr>
                        <m:t>+5</m:t>
                      </m:r>
                    </m:oMath>
                  </m:oMathPara>
                </a14:m>
                <a:endParaRPr lang="en-US" sz="2000"/>
              </a:p>
            </p:txBody>
          </p:sp>
        </mc:Choice>
        <mc:Fallback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3E8CEAC9-004A-3443-A2F0-B6B8870A68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5400000">
                <a:off x="2866505" y="1659336"/>
                <a:ext cx="835422" cy="40011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A83A6B47-A6D7-CF48-94E6-FC6BAEE19031}"/>
                  </a:ext>
                </a:extLst>
              </p:cNvPr>
              <p:cNvSpPr txBox="1"/>
              <p:nvPr/>
            </p:nvSpPr>
            <p:spPr>
              <a:xfrm rot="16200000">
                <a:off x="659493" y="1472300"/>
                <a:ext cx="38504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dirty="0" smtClean="0">
                          <a:latin typeface="Cambria Math" panose="02040503050406030204" pitchFamily="18" charset="0"/>
                        </a:rPr>
                        <m:t>7</m:t>
                      </m:r>
                    </m:oMath>
                  </m:oMathPara>
                </a14:m>
                <a:endParaRPr lang="en-US" sz="2000"/>
              </a:p>
            </p:txBody>
          </p:sp>
        </mc:Choice>
        <mc:Fallback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A83A6B47-A6D7-CF48-94E6-FC6BAEE190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659493" y="1472300"/>
                <a:ext cx="385041" cy="40011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7D23A967-871A-E841-9F95-4C8F4D5AC3D5}"/>
              </a:ext>
            </a:extLst>
          </p:cNvPr>
          <p:cNvCxnSpPr>
            <a:cxnSpLocks/>
          </p:cNvCxnSpPr>
          <p:nvPr/>
        </p:nvCxnSpPr>
        <p:spPr>
          <a:xfrm>
            <a:off x="1052069" y="2277102"/>
            <a:ext cx="0" cy="54641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974DA85F-0350-2B40-8CE8-1A09C1323E0A}"/>
                  </a:ext>
                </a:extLst>
              </p:cNvPr>
              <p:cNvSpPr txBox="1"/>
              <p:nvPr/>
            </p:nvSpPr>
            <p:spPr>
              <a:xfrm rot="16200000">
                <a:off x="713423" y="2361463"/>
                <a:ext cx="35137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dirty="0" smtClean="0">
                          <a:latin typeface="Cambria Math" panose="02040503050406030204" pitchFamily="18" charset="0"/>
                        </a:rPr>
                        <m:t>?</m:t>
                      </m:r>
                    </m:oMath>
                  </m:oMathPara>
                </a14:m>
                <a:endParaRPr lang="en-US" sz="2000"/>
              </a:p>
            </p:txBody>
          </p:sp>
        </mc:Choice>
        <mc:Fallback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974DA85F-0350-2B40-8CE8-1A09C1323E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713423" y="2361463"/>
                <a:ext cx="351378" cy="400110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67" name="Table 4">
            <a:extLst>
              <a:ext uri="{FF2B5EF4-FFF2-40B4-BE49-F238E27FC236}">
                <a16:creationId xmlns:a16="http://schemas.microsoft.com/office/drawing/2014/main" id="{47AE2369-CE1E-F14F-9A11-8A65A2A52A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2290718"/>
              </p:ext>
            </p:extLst>
          </p:nvPr>
        </p:nvGraphicFramePr>
        <p:xfrm>
          <a:off x="8600050" y="1062809"/>
          <a:ext cx="2696118" cy="1711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7112">
                  <a:extLst>
                    <a:ext uri="{9D8B030D-6E8A-4147-A177-3AD203B41FA5}">
                      <a16:colId xmlns:a16="http://schemas.microsoft.com/office/drawing/2014/main" val="470206356"/>
                    </a:ext>
                  </a:extLst>
                </a:gridCol>
                <a:gridCol w="959006">
                  <a:extLst>
                    <a:ext uri="{9D8B030D-6E8A-4147-A177-3AD203B41FA5}">
                      <a16:colId xmlns:a16="http://schemas.microsoft.com/office/drawing/2014/main" val="3936830577"/>
                    </a:ext>
                  </a:extLst>
                </a:gridCol>
              </a:tblGrid>
              <a:tr h="109540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240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2455422"/>
                  </a:ext>
                </a:extLst>
              </a:tr>
              <a:tr h="615899">
                <a:tc>
                  <a:txBody>
                    <a:bodyPr/>
                    <a:lstStyle/>
                    <a:p>
                      <a:pPr algn="ctr"/>
                      <a:endParaRPr lang="en-US" sz="2400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9804311"/>
                  </a:ext>
                </a:extLst>
              </a:tr>
            </a:tbl>
          </a:graphicData>
        </a:graphic>
      </p:graphicFrame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5A154AFB-B168-0A4C-8B3D-E87E1F3030D3}"/>
              </a:ext>
            </a:extLst>
          </p:cNvPr>
          <p:cNvCxnSpPr>
            <a:cxnSpLocks/>
          </p:cNvCxnSpPr>
          <p:nvPr/>
        </p:nvCxnSpPr>
        <p:spPr>
          <a:xfrm>
            <a:off x="8600050" y="923006"/>
            <a:ext cx="2696118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27E3AFCA-EC0C-4643-8CF1-154AD449CF61}"/>
              </a:ext>
            </a:extLst>
          </p:cNvPr>
          <p:cNvCxnSpPr>
            <a:cxnSpLocks/>
          </p:cNvCxnSpPr>
          <p:nvPr/>
        </p:nvCxnSpPr>
        <p:spPr>
          <a:xfrm>
            <a:off x="10359465" y="2852617"/>
            <a:ext cx="936703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BBC4D799-8A88-7046-A552-EF57CDA008E0}"/>
              </a:ext>
            </a:extLst>
          </p:cNvPr>
          <p:cNvCxnSpPr>
            <a:cxnSpLocks/>
          </p:cNvCxnSpPr>
          <p:nvPr/>
        </p:nvCxnSpPr>
        <p:spPr>
          <a:xfrm flipV="1">
            <a:off x="11448568" y="1062809"/>
            <a:ext cx="0" cy="171130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CFE19ECB-F6CF-7041-9DFF-747FF10FDC55}"/>
              </a:ext>
            </a:extLst>
          </p:cNvPr>
          <p:cNvCxnSpPr>
            <a:cxnSpLocks/>
          </p:cNvCxnSpPr>
          <p:nvPr/>
        </p:nvCxnSpPr>
        <p:spPr>
          <a:xfrm>
            <a:off x="8451367" y="1062809"/>
            <a:ext cx="0" cy="1120285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59B54B38-0F7D-5643-87AC-FB8D03265EE0}"/>
                  </a:ext>
                </a:extLst>
              </p:cNvPr>
              <p:cNvSpPr txBox="1"/>
              <p:nvPr/>
            </p:nvSpPr>
            <p:spPr>
              <a:xfrm>
                <a:off x="9530283" y="599283"/>
                <a:ext cx="97808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dirty="0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000" b="0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dirty="0" smtClean="0">
                          <a:latin typeface="Cambria Math" panose="02040503050406030204" pitchFamily="18" charset="0"/>
                        </a:rPr>
                        <m:t>+4</m:t>
                      </m:r>
                    </m:oMath>
                  </m:oMathPara>
                </a14:m>
                <a:endParaRPr lang="en-US" sz="2000"/>
              </a:p>
            </p:txBody>
          </p:sp>
        </mc:Choice>
        <mc:Fallback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59B54B38-0F7D-5643-87AC-FB8D03265E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30283" y="599283"/>
                <a:ext cx="978088" cy="400110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0BC5EDF9-DD35-1742-9587-2F5C73A25ADE}"/>
                  </a:ext>
                </a:extLst>
              </p:cNvPr>
              <p:cNvSpPr txBox="1"/>
              <p:nvPr/>
            </p:nvSpPr>
            <p:spPr>
              <a:xfrm rot="5400000">
                <a:off x="11227194" y="1609932"/>
                <a:ext cx="83542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dirty="0" smtClean="0">
                          <a:latin typeface="Cambria Math" panose="02040503050406030204" pitchFamily="18" charset="0"/>
                        </a:rPr>
                        <m:t>+5</m:t>
                      </m:r>
                    </m:oMath>
                  </m:oMathPara>
                </a14:m>
                <a:endParaRPr lang="en-US" sz="2000"/>
              </a:p>
            </p:txBody>
          </p:sp>
        </mc:Choice>
        <mc:Fallback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0BC5EDF9-DD35-1742-9587-2F5C73A25A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5400000">
                <a:off x="11227194" y="1609932"/>
                <a:ext cx="835422" cy="400110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51C25AF7-3DED-F04C-8A11-EACCB2D89088}"/>
                  </a:ext>
                </a:extLst>
              </p:cNvPr>
              <p:cNvSpPr txBox="1"/>
              <p:nvPr/>
            </p:nvSpPr>
            <p:spPr>
              <a:xfrm>
                <a:off x="10665789" y="2756433"/>
                <a:ext cx="38638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dirty="0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2000"/>
              </a:p>
            </p:txBody>
          </p:sp>
        </mc:Choice>
        <mc:Fallback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51C25AF7-3DED-F04C-8A11-EACCB2D890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65789" y="2756433"/>
                <a:ext cx="386388" cy="400110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9D3AB3C6-3AB8-1340-BBB1-4683DF8BCBD6}"/>
                  </a:ext>
                </a:extLst>
              </p:cNvPr>
              <p:cNvSpPr txBox="1"/>
              <p:nvPr/>
            </p:nvSpPr>
            <p:spPr>
              <a:xfrm rot="16200000">
                <a:off x="8057458" y="1422896"/>
                <a:ext cx="38504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dirty="0" smtClean="0">
                          <a:latin typeface="Cambria Math" panose="02040503050406030204" pitchFamily="18" charset="0"/>
                        </a:rPr>
                        <m:t>7</m:t>
                      </m:r>
                    </m:oMath>
                  </m:oMathPara>
                </a14:m>
                <a:endParaRPr lang="en-US" sz="2000"/>
              </a:p>
            </p:txBody>
          </p:sp>
        </mc:Choice>
        <mc:Fallback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9D3AB3C6-3AB8-1340-BBB1-4683DF8BCB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8057458" y="1422896"/>
                <a:ext cx="385041" cy="400110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A24EA49D-A08E-2644-BB61-35DDC99E7761}"/>
              </a:ext>
            </a:extLst>
          </p:cNvPr>
          <p:cNvCxnSpPr>
            <a:cxnSpLocks/>
          </p:cNvCxnSpPr>
          <p:nvPr/>
        </p:nvCxnSpPr>
        <p:spPr>
          <a:xfrm>
            <a:off x="778019" y="5979473"/>
            <a:ext cx="1769549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7FEC147A-D111-8847-8CCD-6FD04E3E6AB0}"/>
                  </a:ext>
                </a:extLst>
              </p:cNvPr>
              <p:cNvSpPr txBox="1"/>
              <p:nvPr/>
            </p:nvSpPr>
            <p:spPr>
              <a:xfrm>
                <a:off x="1434635" y="5910001"/>
                <a:ext cx="38343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dirty="0" smtClean="0">
                          <a:latin typeface="Cambria Math" panose="02040503050406030204" pitchFamily="18" charset="0"/>
                        </a:rPr>
                        <m:t>?</m:t>
                      </m:r>
                    </m:oMath>
                  </m:oMathPara>
                </a14:m>
                <a:endParaRPr lang="en-US" sz="2400" b="1"/>
              </a:p>
            </p:txBody>
          </p:sp>
        </mc:Choice>
        <mc:Fallback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7FEC147A-D111-8847-8CCD-6FD04E3E6A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4635" y="5910001"/>
                <a:ext cx="383438" cy="461665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80" name="Table 4">
            <a:extLst>
              <a:ext uri="{FF2B5EF4-FFF2-40B4-BE49-F238E27FC236}">
                <a16:creationId xmlns:a16="http://schemas.microsoft.com/office/drawing/2014/main" id="{C092599B-9FCE-A64A-A784-80D3EE16C7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1802441"/>
              </p:ext>
            </p:extLst>
          </p:nvPr>
        </p:nvGraphicFramePr>
        <p:xfrm>
          <a:off x="4763342" y="4141979"/>
          <a:ext cx="2729205" cy="17208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6016">
                  <a:extLst>
                    <a:ext uri="{9D8B030D-6E8A-4147-A177-3AD203B41FA5}">
                      <a16:colId xmlns:a16="http://schemas.microsoft.com/office/drawing/2014/main" val="470206356"/>
                    </a:ext>
                  </a:extLst>
                </a:gridCol>
                <a:gridCol w="993189">
                  <a:extLst>
                    <a:ext uri="{9D8B030D-6E8A-4147-A177-3AD203B41FA5}">
                      <a16:colId xmlns:a16="http://schemas.microsoft.com/office/drawing/2014/main" val="2578073953"/>
                    </a:ext>
                  </a:extLst>
                </a:gridCol>
              </a:tblGrid>
              <a:tr h="110653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2455422"/>
                  </a:ext>
                </a:extLst>
              </a:tr>
              <a:tr h="614363">
                <a:tc>
                  <a:txBody>
                    <a:bodyPr/>
                    <a:lstStyle/>
                    <a:p>
                      <a:pPr algn="ctr"/>
                      <a:endParaRPr lang="en-US" sz="2400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/>
                        <a:t>?</a:t>
                      </a:r>
                      <a:endParaRPr lang="en-US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8436400"/>
                  </a:ext>
                </a:extLst>
              </a:tr>
            </a:tbl>
          </a:graphicData>
        </a:graphic>
      </p:graphicFrame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C02A0C90-104A-5A4A-94BF-05DB55102EE4}"/>
              </a:ext>
            </a:extLst>
          </p:cNvPr>
          <p:cNvCxnSpPr>
            <a:cxnSpLocks/>
          </p:cNvCxnSpPr>
          <p:nvPr/>
        </p:nvCxnSpPr>
        <p:spPr>
          <a:xfrm>
            <a:off x="4745904" y="4024431"/>
            <a:ext cx="2829219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Arrow Connector 81">
            <a:extLst>
              <a:ext uri="{FF2B5EF4-FFF2-40B4-BE49-F238E27FC236}">
                <a16:creationId xmlns:a16="http://schemas.microsoft.com/office/drawing/2014/main" id="{3BC7FEEE-4000-7648-9432-797DF24EB405}"/>
              </a:ext>
            </a:extLst>
          </p:cNvPr>
          <p:cNvCxnSpPr>
            <a:cxnSpLocks/>
          </p:cNvCxnSpPr>
          <p:nvPr/>
        </p:nvCxnSpPr>
        <p:spPr>
          <a:xfrm>
            <a:off x="6474219" y="5971213"/>
            <a:ext cx="1037684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574BA8F4-A922-8345-B5F7-8CE6B45FFD11}"/>
              </a:ext>
            </a:extLst>
          </p:cNvPr>
          <p:cNvCxnSpPr>
            <a:cxnSpLocks/>
          </p:cNvCxnSpPr>
          <p:nvPr/>
        </p:nvCxnSpPr>
        <p:spPr>
          <a:xfrm flipV="1">
            <a:off x="7593343" y="4141979"/>
            <a:ext cx="0" cy="172089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Arrow Connector 83">
            <a:extLst>
              <a:ext uri="{FF2B5EF4-FFF2-40B4-BE49-F238E27FC236}">
                <a16:creationId xmlns:a16="http://schemas.microsoft.com/office/drawing/2014/main" id="{77B41F27-F185-1D45-98B5-2D48CB6BB0D6}"/>
              </a:ext>
            </a:extLst>
          </p:cNvPr>
          <p:cNvCxnSpPr>
            <a:cxnSpLocks/>
          </p:cNvCxnSpPr>
          <p:nvPr/>
        </p:nvCxnSpPr>
        <p:spPr>
          <a:xfrm>
            <a:off x="4610429" y="4095680"/>
            <a:ext cx="0" cy="114215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EC391DBF-6943-0F4A-8048-F02F68A254ED}"/>
                  </a:ext>
                </a:extLst>
              </p:cNvPr>
              <p:cNvSpPr txBox="1"/>
              <p:nvPr/>
            </p:nvSpPr>
            <p:spPr>
              <a:xfrm>
                <a:off x="5496131" y="3655768"/>
                <a:ext cx="97808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dirty="0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000" b="0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dirty="0" smtClean="0">
                          <a:latin typeface="Cambria Math" panose="02040503050406030204" pitchFamily="18" charset="0"/>
                        </a:rPr>
                        <m:t>+4</m:t>
                      </m:r>
                    </m:oMath>
                  </m:oMathPara>
                </a14:m>
                <a:endParaRPr lang="en-US" sz="2000"/>
              </a:p>
            </p:txBody>
          </p:sp>
        </mc:Choice>
        <mc:Fallback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EC391DBF-6943-0F4A-8048-F02F68A254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6131" y="3655768"/>
                <a:ext cx="978088" cy="400110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B99A70A9-5193-E64B-B4FD-4F7D3EA97967}"/>
                  </a:ext>
                </a:extLst>
              </p:cNvPr>
              <p:cNvSpPr txBox="1"/>
              <p:nvPr/>
            </p:nvSpPr>
            <p:spPr>
              <a:xfrm rot="5400000">
                <a:off x="7304377" y="4873478"/>
                <a:ext cx="94160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dirty="0" smtClean="0">
                          <a:latin typeface="Cambria Math" panose="02040503050406030204" pitchFamily="18" charset="0"/>
                        </a:rPr>
                        <m:t>+5</m:t>
                      </m:r>
                    </m:oMath>
                  </m:oMathPara>
                </a14:m>
                <a:endParaRPr lang="en-US" sz="2000"/>
              </a:p>
            </p:txBody>
          </p:sp>
        </mc:Choice>
        <mc:Fallback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B99A70A9-5193-E64B-B4FD-4F7D3EA979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5400000">
                <a:off x="7304377" y="4873478"/>
                <a:ext cx="941601" cy="400110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A98012E8-D131-A446-9B85-F107B75E110E}"/>
                  </a:ext>
                </a:extLst>
              </p:cNvPr>
              <p:cNvSpPr txBox="1"/>
              <p:nvPr/>
            </p:nvSpPr>
            <p:spPr>
              <a:xfrm>
                <a:off x="6839898" y="5884442"/>
                <a:ext cx="38638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dirty="0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2000"/>
              </a:p>
            </p:txBody>
          </p:sp>
        </mc:Choice>
        <mc:Fallback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A98012E8-D131-A446-9B85-F107B75E11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9898" y="5884442"/>
                <a:ext cx="386388" cy="400110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6BA1C28D-F298-B44B-85E0-C77528C8779C}"/>
                  </a:ext>
                </a:extLst>
              </p:cNvPr>
              <p:cNvSpPr txBox="1"/>
              <p:nvPr/>
            </p:nvSpPr>
            <p:spPr>
              <a:xfrm rot="16200000">
                <a:off x="4228606" y="4477632"/>
                <a:ext cx="38504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dirty="0" smtClean="0">
                          <a:latin typeface="Cambria Math" panose="02040503050406030204" pitchFamily="18" charset="0"/>
                        </a:rPr>
                        <m:t>7</m:t>
                      </m:r>
                    </m:oMath>
                  </m:oMathPara>
                </a14:m>
                <a:endParaRPr lang="en-US" sz="2000"/>
              </a:p>
            </p:txBody>
          </p:sp>
        </mc:Choice>
        <mc:Fallback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6BA1C28D-F298-B44B-85E0-C77528C877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4228606" y="4477632"/>
                <a:ext cx="385041" cy="400110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562841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8" name="Table 38">
            <a:extLst>
              <a:ext uri="{FF2B5EF4-FFF2-40B4-BE49-F238E27FC236}">
                <a16:creationId xmlns:a16="http://schemas.microsoft.com/office/drawing/2014/main" id="{83883639-2C05-124E-A10E-BA9ABD7D5DB3}"/>
              </a:ext>
            </a:extLst>
          </p:cNvPr>
          <p:cNvGraphicFramePr>
            <a:graphicFrameLocks noGrp="1"/>
          </p:cNvGraphicFramePr>
          <p:nvPr/>
        </p:nvGraphicFramePr>
        <p:xfrm>
          <a:off x="220024" y="240534"/>
          <a:ext cx="11722932" cy="63386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07644">
                  <a:extLst>
                    <a:ext uri="{9D8B030D-6E8A-4147-A177-3AD203B41FA5}">
                      <a16:colId xmlns:a16="http://schemas.microsoft.com/office/drawing/2014/main" val="1734921090"/>
                    </a:ext>
                  </a:extLst>
                </a:gridCol>
                <a:gridCol w="3907644">
                  <a:extLst>
                    <a:ext uri="{9D8B030D-6E8A-4147-A177-3AD203B41FA5}">
                      <a16:colId xmlns:a16="http://schemas.microsoft.com/office/drawing/2014/main" val="1343909275"/>
                    </a:ext>
                  </a:extLst>
                </a:gridCol>
                <a:gridCol w="3907644">
                  <a:extLst>
                    <a:ext uri="{9D8B030D-6E8A-4147-A177-3AD203B41FA5}">
                      <a16:colId xmlns:a16="http://schemas.microsoft.com/office/drawing/2014/main" val="3643243511"/>
                    </a:ext>
                  </a:extLst>
                </a:gridCol>
              </a:tblGrid>
              <a:tr h="316934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6611016"/>
                  </a:ext>
                </a:extLst>
              </a:tr>
              <a:tr h="316934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411164"/>
                  </a:ext>
                </a:extLst>
              </a:tr>
            </a:tbl>
          </a:graphicData>
        </a:graphic>
      </p:graphicFrame>
      <p:graphicFrame>
        <p:nvGraphicFramePr>
          <p:cNvPr id="65" name="Table 4">
            <a:extLst>
              <a:ext uri="{FF2B5EF4-FFF2-40B4-BE49-F238E27FC236}">
                <a16:creationId xmlns:a16="http://schemas.microsoft.com/office/drawing/2014/main" id="{2010AFFE-816A-1F4F-9CB8-E041AE7226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439572"/>
              </p:ext>
            </p:extLst>
          </p:nvPr>
        </p:nvGraphicFramePr>
        <p:xfrm>
          <a:off x="687707" y="1167268"/>
          <a:ext cx="2696118" cy="1711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6118">
                  <a:extLst>
                    <a:ext uri="{9D8B030D-6E8A-4147-A177-3AD203B41FA5}">
                      <a16:colId xmlns:a16="http://schemas.microsoft.com/office/drawing/2014/main" val="470206356"/>
                    </a:ext>
                  </a:extLst>
                </a:gridCol>
              </a:tblGrid>
              <a:tr h="17113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2455422"/>
                  </a:ext>
                </a:extLst>
              </a:tr>
            </a:tbl>
          </a:graphicData>
        </a:graphic>
      </p:graphicFrame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31BC5A61-CE03-574B-9FB8-DE44A0EF41CA}"/>
              </a:ext>
            </a:extLst>
          </p:cNvPr>
          <p:cNvCxnSpPr>
            <a:cxnSpLocks/>
          </p:cNvCxnSpPr>
          <p:nvPr/>
        </p:nvCxnSpPr>
        <p:spPr>
          <a:xfrm>
            <a:off x="687707" y="1072621"/>
            <a:ext cx="2696118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CDCC9C05-C14E-B34C-91C4-ADE9DBA91D74}"/>
              </a:ext>
            </a:extLst>
          </p:cNvPr>
          <p:cNvCxnSpPr>
            <a:cxnSpLocks/>
          </p:cNvCxnSpPr>
          <p:nvPr/>
        </p:nvCxnSpPr>
        <p:spPr>
          <a:xfrm flipV="1">
            <a:off x="3491069" y="1167268"/>
            <a:ext cx="0" cy="171130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225D1DA3-E5E1-5247-9077-5335BF3E66EF}"/>
                  </a:ext>
                </a:extLst>
              </p:cNvPr>
              <p:cNvSpPr txBox="1"/>
              <p:nvPr/>
            </p:nvSpPr>
            <p:spPr>
              <a:xfrm>
                <a:off x="1617940" y="703742"/>
                <a:ext cx="97808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+5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225D1DA3-E5E1-5247-9077-5335BF3E66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7940" y="703742"/>
                <a:ext cx="978088" cy="40011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23D9A7E5-3C82-C642-AB62-4FA12E5B4D61}"/>
                  </a:ext>
                </a:extLst>
              </p:cNvPr>
              <p:cNvSpPr txBox="1"/>
              <p:nvPr/>
            </p:nvSpPr>
            <p:spPr>
              <a:xfrm rot="5400000">
                <a:off x="3243518" y="1714391"/>
                <a:ext cx="97808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2</m:t>
                      </m:r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+3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23D9A7E5-3C82-C642-AB62-4FA12E5B4D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5400000">
                <a:off x="3243518" y="1714391"/>
                <a:ext cx="978088" cy="4001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97" name="Table 4">
            <a:extLst>
              <a:ext uri="{FF2B5EF4-FFF2-40B4-BE49-F238E27FC236}">
                <a16:creationId xmlns:a16="http://schemas.microsoft.com/office/drawing/2014/main" id="{31E74B47-2BFA-3B4F-9514-4A6929A0A5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1459920"/>
              </p:ext>
            </p:extLst>
          </p:nvPr>
        </p:nvGraphicFramePr>
        <p:xfrm>
          <a:off x="4718277" y="1167268"/>
          <a:ext cx="2696118" cy="1711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6118">
                  <a:extLst>
                    <a:ext uri="{9D8B030D-6E8A-4147-A177-3AD203B41FA5}">
                      <a16:colId xmlns:a16="http://schemas.microsoft.com/office/drawing/2014/main" val="470206356"/>
                    </a:ext>
                  </a:extLst>
                </a:gridCol>
              </a:tblGrid>
              <a:tr h="17113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2455422"/>
                  </a:ext>
                </a:extLst>
              </a:tr>
            </a:tbl>
          </a:graphicData>
        </a:graphic>
      </p:graphicFrame>
      <p:cxnSp>
        <p:nvCxnSpPr>
          <p:cNvPr id="98" name="Straight Arrow Connector 97">
            <a:extLst>
              <a:ext uri="{FF2B5EF4-FFF2-40B4-BE49-F238E27FC236}">
                <a16:creationId xmlns:a16="http://schemas.microsoft.com/office/drawing/2014/main" id="{87905363-FC92-214D-A88E-483CD00F884C}"/>
              </a:ext>
            </a:extLst>
          </p:cNvPr>
          <p:cNvCxnSpPr>
            <a:cxnSpLocks/>
          </p:cNvCxnSpPr>
          <p:nvPr/>
        </p:nvCxnSpPr>
        <p:spPr>
          <a:xfrm>
            <a:off x="4718277" y="1072621"/>
            <a:ext cx="2696118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Arrow Connector 98">
            <a:extLst>
              <a:ext uri="{FF2B5EF4-FFF2-40B4-BE49-F238E27FC236}">
                <a16:creationId xmlns:a16="http://schemas.microsoft.com/office/drawing/2014/main" id="{A64B01F1-B402-4347-A156-78BE6DA74C0B}"/>
              </a:ext>
            </a:extLst>
          </p:cNvPr>
          <p:cNvCxnSpPr>
            <a:cxnSpLocks/>
          </p:cNvCxnSpPr>
          <p:nvPr/>
        </p:nvCxnSpPr>
        <p:spPr>
          <a:xfrm flipV="1">
            <a:off x="7510350" y="1167268"/>
            <a:ext cx="0" cy="171130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05DA3797-9001-A54B-893E-9FB4639B22D7}"/>
                  </a:ext>
                </a:extLst>
              </p:cNvPr>
              <p:cNvSpPr txBox="1"/>
              <p:nvPr/>
            </p:nvSpPr>
            <p:spPr>
              <a:xfrm>
                <a:off x="5648510" y="703742"/>
                <a:ext cx="97808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+5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05DA3797-9001-A54B-893E-9FB4639B22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48510" y="703742"/>
                <a:ext cx="978088" cy="40011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1" name="TextBox 100">
                <a:extLst>
                  <a:ext uri="{FF2B5EF4-FFF2-40B4-BE49-F238E27FC236}">
                    <a16:creationId xmlns:a16="http://schemas.microsoft.com/office/drawing/2014/main" id="{9592C4D8-73AC-2E48-B4AC-50FBF1ED6C8C}"/>
                  </a:ext>
                </a:extLst>
              </p:cNvPr>
              <p:cNvSpPr txBox="1"/>
              <p:nvPr/>
            </p:nvSpPr>
            <p:spPr>
              <a:xfrm rot="5400000">
                <a:off x="7240221" y="1714391"/>
                <a:ext cx="97808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2</m:t>
                      </m:r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+3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01" name="TextBox 100">
                <a:extLst>
                  <a:ext uri="{FF2B5EF4-FFF2-40B4-BE49-F238E27FC236}">
                    <a16:creationId xmlns:a16="http://schemas.microsoft.com/office/drawing/2014/main" id="{9592C4D8-73AC-2E48-B4AC-50FBF1ED6C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5400000">
                <a:off x="7240221" y="1714391"/>
                <a:ext cx="978088" cy="4001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1">
            <a:extLst>
              <a:ext uri="{FF2B5EF4-FFF2-40B4-BE49-F238E27FC236}">
                <a16:creationId xmlns:a16="http://schemas.microsoft.com/office/drawing/2014/main" id="{15D14208-212C-6D4D-96CE-A30720B4109B}"/>
              </a:ext>
            </a:extLst>
          </p:cNvPr>
          <p:cNvSpPr/>
          <p:nvPr/>
        </p:nvSpPr>
        <p:spPr>
          <a:xfrm>
            <a:off x="4718277" y="2119692"/>
            <a:ext cx="1106791" cy="75887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2" name="Straight Arrow Connector 101">
            <a:extLst>
              <a:ext uri="{FF2B5EF4-FFF2-40B4-BE49-F238E27FC236}">
                <a16:creationId xmlns:a16="http://schemas.microsoft.com/office/drawing/2014/main" id="{01E17DEE-C7A2-044D-96B5-8B1576E4C2EB}"/>
              </a:ext>
            </a:extLst>
          </p:cNvPr>
          <p:cNvCxnSpPr>
            <a:cxnSpLocks/>
          </p:cNvCxnSpPr>
          <p:nvPr/>
        </p:nvCxnSpPr>
        <p:spPr>
          <a:xfrm>
            <a:off x="4718277" y="2974798"/>
            <a:ext cx="1106791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03" name="TextBox 102">
                <a:extLst>
                  <a:ext uri="{FF2B5EF4-FFF2-40B4-BE49-F238E27FC236}">
                    <a16:creationId xmlns:a16="http://schemas.microsoft.com/office/drawing/2014/main" id="{E1EC00AE-92E8-9144-B2F8-067690FD2559}"/>
                  </a:ext>
                </a:extLst>
              </p:cNvPr>
              <p:cNvSpPr txBox="1"/>
              <p:nvPr/>
            </p:nvSpPr>
            <p:spPr>
              <a:xfrm>
                <a:off x="5124307" y="2941984"/>
                <a:ext cx="38504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5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03" name="TextBox 102">
                <a:extLst>
                  <a:ext uri="{FF2B5EF4-FFF2-40B4-BE49-F238E27FC236}">
                    <a16:creationId xmlns:a16="http://schemas.microsoft.com/office/drawing/2014/main" id="{E1EC00AE-92E8-9144-B2F8-067690FD25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24307" y="2941984"/>
                <a:ext cx="385041" cy="4001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4" name="Straight Arrow Connector 103">
            <a:extLst>
              <a:ext uri="{FF2B5EF4-FFF2-40B4-BE49-F238E27FC236}">
                <a16:creationId xmlns:a16="http://schemas.microsoft.com/office/drawing/2014/main" id="{2B801016-0D70-904F-AB6D-0E10663C9807}"/>
              </a:ext>
            </a:extLst>
          </p:cNvPr>
          <p:cNvCxnSpPr>
            <a:cxnSpLocks/>
          </p:cNvCxnSpPr>
          <p:nvPr/>
        </p:nvCxnSpPr>
        <p:spPr>
          <a:xfrm flipV="1">
            <a:off x="4611033" y="2119692"/>
            <a:ext cx="0" cy="79504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05" name="TextBox 104">
                <a:extLst>
                  <a:ext uri="{FF2B5EF4-FFF2-40B4-BE49-F238E27FC236}">
                    <a16:creationId xmlns:a16="http://schemas.microsoft.com/office/drawing/2014/main" id="{1548C2FD-648E-464B-9988-48201D7B3EE8}"/>
                  </a:ext>
                </a:extLst>
              </p:cNvPr>
              <p:cNvSpPr txBox="1"/>
              <p:nvPr/>
            </p:nvSpPr>
            <p:spPr>
              <a:xfrm>
                <a:off x="4225991" y="2343967"/>
                <a:ext cx="38504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3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05" name="TextBox 104">
                <a:extLst>
                  <a:ext uri="{FF2B5EF4-FFF2-40B4-BE49-F238E27FC236}">
                    <a16:creationId xmlns:a16="http://schemas.microsoft.com/office/drawing/2014/main" id="{1548C2FD-648E-464B-9988-48201D7B3E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5991" y="2343967"/>
                <a:ext cx="385041" cy="40011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06" name="Table 4">
            <a:extLst>
              <a:ext uri="{FF2B5EF4-FFF2-40B4-BE49-F238E27FC236}">
                <a16:creationId xmlns:a16="http://schemas.microsoft.com/office/drawing/2014/main" id="{CD6D5F90-15A0-174A-AD83-57966A54AD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6471717"/>
              </p:ext>
            </p:extLst>
          </p:nvPr>
        </p:nvGraphicFramePr>
        <p:xfrm>
          <a:off x="8576759" y="1167268"/>
          <a:ext cx="2696118" cy="1711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6118">
                  <a:extLst>
                    <a:ext uri="{9D8B030D-6E8A-4147-A177-3AD203B41FA5}">
                      <a16:colId xmlns:a16="http://schemas.microsoft.com/office/drawing/2014/main" val="470206356"/>
                    </a:ext>
                  </a:extLst>
                </a:gridCol>
              </a:tblGrid>
              <a:tr h="17113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2455422"/>
                  </a:ext>
                </a:extLst>
              </a:tr>
            </a:tbl>
          </a:graphicData>
        </a:graphic>
      </p:graphicFrame>
      <p:cxnSp>
        <p:nvCxnSpPr>
          <p:cNvPr id="107" name="Straight Arrow Connector 106">
            <a:extLst>
              <a:ext uri="{FF2B5EF4-FFF2-40B4-BE49-F238E27FC236}">
                <a16:creationId xmlns:a16="http://schemas.microsoft.com/office/drawing/2014/main" id="{5D89CA80-087E-5846-B048-8C6C220E4A93}"/>
              </a:ext>
            </a:extLst>
          </p:cNvPr>
          <p:cNvCxnSpPr>
            <a:cxnSpLocks/>
          </p:cNvCxnSpPr>
          <p:nvPr/>
        </p:nvCxnSpPr>
        <p:spPr>
          <a:xfrm>
            <a:off x="8576759" y="1072621"/>
            <a:ext cx="2696118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Arrow Connector 107">
            <a:extLst>
              <a:ext uri="{FF2B5EF4-FFF2-40B4-BE49-F238E27FC236}">
                <a16:creationId xmlns:a16="http://schemas.microsoft.com/office/drawing/2014/main" id="{5AFC0167-C3D5-B147-AB31-13663B4D9C25}"/>
              </a:ext>
            </a:extLst>
          </p:cNvPr>
          <p:cNvCxnSpPr>
            <a:cxnSpLocks/>
          </p:cNvCxnSpPr>
          <p:nvPr/>
        </p:nvCxnSpPr>
        <p:spPr>
          <a:xfrm flipV="1">
            <a:off x="11368832" y="1167268"/>
            <a:ext cx="0" cy="171130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09" name="TextBox 108">
                <a:extLst>
                  <a:ext uri="{FF2B5EF4-FFF2-40B4-BE49-F238E27FC236}">
                    <a16:creationId xmlns:a16="http://schemas.microsoft.com/office/drawing/2014/main" id="{DEFA0E6D-3E64-A049-8ABA-BAAEC9936E03}"/>
                  </a:ext>
                </a:extLst>
              </p:cNvPr>
              <p:cNvSpPr txBox="1"/>
              <p:nvPr/>
            </p:nvSpPr>
            <p:spPr>
              <a:xfrm>
                <a:off x="9506992" y="703742"/>
                <a:ext cx="97808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+5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09" name="TextBox 108">
                <a:extLst>
                  <a:ext uri="{FF2B5EF4-FFF2-40B4-BE49-F238E27FC236}">
                    <a16:creationId xmlns:a16="http://schemas.microsoft.com/office/drawing/2014/main" id="{DEFA0E6D-3E64-A049-8ABA-BAAEC9936E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6992" y="703742"/>
                <a:ext cx="978088" cy="40011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FC58EB96-8D61-1D49-86D0-94171F058B95}"/>
                  </a:ext>
                </a:extLst>
              </p:cNvPr>
              <p:cNvSpPr txBox="1"/>
              <p:nvPr/>
            </p:nvSpPr>
            <p:spPr>
              <a:xfrm rot="5400000">
                <a:off x="11098703" y="1714391"/>
                <a:ext cx="97808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2</m:t>
                      </m:r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+3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FC58EB96-8D61-1D49-86D0-94171F058B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5400000">
                <a:off x="11098703" y="1714391"/>
                <a:ext cx="978088" cy="40011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1" name="Rectangle 110">
            <a:extLst>
              <a:ext uri="{FF2B5EF4-FFF2-40B4-BE49-F238E27FC236}">
                <a16:creationId xmlns:a16="http://schemas.microsoft.com/office/drawing/2014/main" id="{5B590029-70A3-B046-9760-21AAC0C9F999}"/>
              </a:ext>
            </a:extLst>
          </p:cNvPr>
          <p:cNvSpPr/>
          <p:nvPr/>
        </p:nvSpPr>
        <p:spPr>
          <a:xfrm>
            <a:off x="8576759" y="2119692"/>
            <a:ext cx="1247143" cy="75887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" name="Straight Arrow Connector 111">
            <a:extLst>
              <a:ext uri="{FF2B5EF4-FFF2-40B4-BE49-F238E27FC236}">
                <a16:creationId xmlns:a16="http://schemas.microsoft.com/office/drawing/2014/main" id="{D3E42727-0CE9-4F44-82FB-B77333118F2C}"/>
              </a:ext>
            </a:extLst>
          </p:cNvPr>
          <p:cNvCxnSpPr>
            <a:cxnSpLocks/>
          </p:cNvCxnSpPr>
          <p:nvPr/>
        </p:nvCxnSpPr>
        <p:spPr>
          <a:xfrm>
            <a:off x="8576759" y="2974798"/>
            <a:ext cx="1247143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13" name="TextBox 112">
                <a:extLst>
                  <a:ext uri="{FF2B5EF4-FFF2-40B4-BE49-F238E27FC236}">
                    <a16:creationId xmlns:a16="http://schemas.microsoft.com/office/drawing/2014/main" id="{8E8C7A97-D770-8E46-B2D1-769D6244B1FD}"/>
                  </a:ext>
                </a:extLst>
              </p:cNvPr>
              <p:cNvSpPr txBox="1"/>
              <p:nvPr/>
            </p:nvSpPr>
            <p:spPr>
              <a:xfrm>
                <a:off x="9020819" y="2935178"/>
                <a:ext cx="38504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5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13" name="TextBox 112">
                <a:extLst>
                  <a:ext uri="{FF2B5EF4-FFF2-40B4-BE49-F238E27FC236}">
                    <a16:creationId xmlns:a16="http://schemas.microsoft.com/office/drawing/2014/main" id="{8E8C7A97-D770-8E46-B2D1-769D6244B1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20819" y="2935178"/>
                <a:ext cx="385041" cy="40011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4" name="Straight Arrow Connector 113">
            <a:extLst>
              <a:ext uri="{FF2B5EF4-FFF2-40B4-BE49-F238E27FC236}">
                <a16:creationId xmlns:a16="http://schemas.microsoft.com/office/drawing/2014/main" id="{35AC1322-583D-2048-A32E-D03A87DE2DDB}"/>
              </a:ext>
            </a:extLst>
          </p:cNvPr>
          <p:cNvCxnSpPr>
            <a:cxnSpLocks/>
          </p:cNvCxnSpPr>
          <p:nvPr/>
        </p:nvCxnSpPr>
        <p:spPr>
          <a:xfrm flipV="1">
            <a:off x="8469515" y="2119692"/>
            <a:ext cx="0" cy="79504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15" name="TextBox 114">
                <a:extLst>
                  <a:ext uri="{FF2B5EF4-FFF2-40B4-BE49-F238E27FC236}">
                    <a16:creationId xmlns:a16="http://schemas.microsoft.com/office/drawing/2014/main" id="{E458628E-ACD8-B644-A467-48AB53DAF368}"/>
                  </a:ext>
                </a:extLst>
              </p:cNvPr>
              <p:cNvSpPr txBox="1"/>
              <p:nvPr/>
            </p:nvSpPr>
            <p:spPr>
              <a:xfrm>
                <a:off x="8084473" y="2343967"/>
                <a:ext cx="38504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3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15" name="TextBox 114">
                <a:extLst>
                  <a:ext uri="{FF2B5EF4-FFF2-40B4-BE49-F238E27FC236}">
                    <a16:creationId xmlns:a16="http://schemas.microsoft.com/office/drawing/2014/main" id="{E458628E-ACD8-B644-A467-48AB53DAF3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84473" y="2343967"/>
                <a:ext cx="385041" cy="40011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20" name="Table 4">
            <a:extLst>
              <a:ext uri="{FF2B5EF4-FFF2-40B4-BE49-F238E27FC236}">
                <a16:creationId xmlns:a16="http://schemas.microsoft.com/office/drawing/2014/main" id="{5E15552C-30BC-AF44-842C-BBE7BB36ED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8700453"/>
              </p:ext>
            </p:extLst>
          </p:nvPr>
        </p:nvGraphicFramePr>
        <p:xfrm>
          <a:off x="705555" y="4354363"/>
          <a:ext cx="2696118" cy="1711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6118">
                  <a:extLst>
                    <a:ext uri="{9D8B030D-6E8A-4147-A177-3AD203B41FA5}">
                      <a16:colId xmlns:a16="http://schemas.microsoft.com/office/drawing/2014/main" val="470206356"/>
                    </a:ext>
                  </a:extLst>
                </a:gridCol>
              </a:tblGrid>
              <a:tr h="17113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2455422"/>
                  </a:ext>
                </a:extLst>
              </a:tr>
            </a:tbl>
          </a:graphicData>
        </a:graphic>
      </p:graphicFrame>
      <p:cxnSp>
        <p:nvCxnSpPr>
          <p:cNvPr id="121" name="Straight Arrow Connector 120">
            <a:extLst>
              <a:ext uri="{FF2B5EF4-FFF2-40B4-BE49-F238E27FC236}">
                <a16:creationId xmlns:a16="http://schemas.microsoft.com/office/drawing/2014/main" id="{E6F8F89E-2EB1-CB4F-86DE-AB68397A80D0}"/>
              </a:ext>
            </a:extLst>
          </p:cNvPr>
          <p:cNvCxnSpPr>
            <a:cxnSpLocks/>
          </p:cNvCxnSpPr>
          <p:nvPr/>
        </p:nvCxnSpPr>
        <p:spPr>
          <a:xfrm>
            <a:off x="705555" y="4259716"/>
            <a:ext cx="2696118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Arrow Connector 121">
            <a:extLst>
              <a:ext uri="{FF2B5EF4-FFF2-40B4-BE49-F238E27FC236}">
                <a16:creationId xmlns:a16="http://schemas.microsoft.com/office/drawing/2014/main" id="{5D59A481-6978-2D47-ABC7-962EC4BBA348}"/>
              </a:ext>
            </a:extLst>
          </p:cNvPr>
          <p:cNvCxnSpPr>
            <a:cxnSpLocks/>
          </p:cNvCxnSpPr>
          <p:nvPr/>
        </p:nvCxnSpPr>
        <p:spPr>
          <a:xfrm flipV="1">
            <a:off x="3497628" y="4354363"/>
            <a:ext cx="0" cy="171130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23" name="TextBox 122">
                <a:extLst>
                  <a:ext uri="{FF2B5EF4-FFF2-40B4-BE49-F238E27FC236}">
                    <a16:creationId xmlns:a16="http://schemas.microsoft.com/office/drawing/2014/main" id="{B178CF6C-7080-5149-B4AE-C535322B6F8B}"/>
                  </a:ext>
                </a:extLst>
              </p:cNvPr>
              <p:cNvSpPr txBox="1"/>
              <p:nvPr/>
            </p:nvSpPr>
            <p:spPr>
              <a:xfrm>
                <a:off x="1635788" y="3890837"/>
                <a:ext cx="97808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3</m:t>
                      </m:r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+5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23" name="TextBox 122">
                <a:extLst>
                  <a:ext uri="{FF2B5EF4-FFF2-40B4-BE49-F238E27FC236}">
                    <a16:creationId xmlns:a16="http://schemas.microsoft.com/office/drawing/2014/main" id="{B178CF6C-7080-5149-B4AE-C535322B6F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5788" y="3890837"/>
                <a:ext cx="978088" cy="40011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4" name="TextBox 123">
                <a:extLst>
                  <a:ext uri="{FF2B5EF4-FFF2-40B4-BE49-F238E27FC236}">
                    <a16:creationId xmlns:a16="http://schemas.microsoft.com/office/drawing/2014/main" id="{5B726216-BF2B-4444-9ABB-54552DF58C16}"/>
                  </a:ext>
                </a:extLst>
              </p:cNvPr>
              <p:cNvSpPr txBox="1"/>
              <p:nvPr/>
            </p:nvSpPr>
            <p:spPr>
              <a:xfrm rot="5400000">
                <a:off x="3227499" y="4901486"/>
                <a:ext cx="97808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2</m:t>
                      </m:r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+3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24" name="TextBox 123">
                <a:extLst>
                  <a:ext uri="{FF2B5EF4-FFF2-40B4-BE49-F238E27FC236}">
                    <a16:creationId xmlns:a16="http://schemas.microsoft.com/office/drawing/2014/main" id="{5B726216-BF2B-4444-9ABB-54552DF58C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5400000">
                <a:off x="3227499" y="4901486"/>
                <a:ext cx="978088" cy="4001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5" name="Rectangle 124">
            <a:extLst>
              <a:ext uri="{FF2B5EF4-FFF2-40B4-BE49-F238E27FC236}">
                <a16:creationId xmlns:a16="http://schemas.microsoft.com/office/drawing/2014/main" id="{106B7D73-C77C-6944-86DB-3A707B486E12}"/>
              </a:ext>
            </a:extLst>
          </p:cNvPr>
          <p:cNvSpPr/>
          <p:nvPr/>
        </p:nvSpPr>
        <p:spPr>
          <a:xfrm>
            <a:off x="705555" y="5306787"/>
            <a:ext cx="1247143" cy="75887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6" name="Straight Arrow Connector 125">
            <a:extLst>
              <a:ext uri="{FF2B5EF4-FFF2-40B4-BE49-F238E27FC236}">
                <a16:creationId xmlns:a16="http://schemas.microsoft.com/office/drawing/2014/main" id="{F334C0BD-457E-5548-8518-A5E84AED8B35}"/>
              </a:ext>
            </a:extLst>
          </p:cNvPr>
          <p:cNvCxnSpPr>
            <a:cxnSpLocks/>
          </p:cNvCxnSpPr>
          <p:nvPr/>
        </p:nvCxnSpPr>
        <p:spPr>
          <a:xfrm>
            <a:off x="705555" y="6161893"/>
            <a:ext cx="1247143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27" name="TextBox 126">
                <a:extLst>
                  <a:ext uri="{FF2B5EF4-FFF2-40B4-BE49-F238E27FC236}">
                    <a16:creationId xmlns:a16="http://schemas.microsoft.com/office/drawing/2014/main" id="{D5E38A47-B36B-994E-B2B7-BB175C1EF281}"/>
                  </a:ext>
                </a:extLst>
              </p:cNvPr>
              <p:cNvSpPr txBox="1"/>
              <p:nvPr/>
            </p:nvSpPr>
            <p:spPr>
              <a:xfrm>
                <a:off x="1149615" y="6122273"/>
                <a:ext cx="38504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5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27" name="TextBox 126">
                <a:extLst>
                  <a:ext uri="{FF2B5EF4-FFF2-40B4-BE49-F238E27FC236}">
                    <a16:creationId xmlns:a16="http://schemas.microsoft.com/office/drawing/2014/main" id="{D5E38A47-B36B-994E-B2B7-BB175C1EF2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9615" y="6122273"/>
                <a:ext cx="385041" cy="40011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8" name="Straight Arrow Connector 127">
            <a:extLst>
              <a:ext uri="{FF2B5EF4-FFF2-40B4-BE49-F238E27FC236}">
                <a16:creationId xmlns:a16="http://schemas.microsoft.com/office/drawing/2014/main" id="{B1EC12A8-34DC-A54C-A590-9BEB5018C873}"/>
              </a:ext>
            </a:extLst>
          </p:cNvPr>
          <p:cNvCxnSpPr>
            <a:cxnSpLocks/>
          </p:cNvCxnSpPr>
          <p:nvPr/>
        </p:nvCxnSpPr>
        <p:spPr>
          <a:xfrm flipV="1">
            <a:off x="598311" y="5306787"/>
            <a:ext cx="0" cy="79504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29" name="TextBox 128">
                <a:extLst>
                  <a:ext uri="{FF2B5EF4-FFF2-40B4-BE49-F238E27FC236}">
                    <a16:creationId xmlns:a16="http://schemas.microsoft.com/office/drawing/2014/main" id="{DCEC3748-E13B-BE41-9E36-B6E657D697BB}"/>
                  </a:ext>
                </a:extLst>
              </p:cNvPr>
              <p:cNvSpPr txBox="1"/>
              <p:nvPr/>
            </p:nvSpPr>
            <p:spPr>
              <a:xfrm>
                <a:off x="213269" y="5531062"/>
                <a:ext cx="38504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3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29" name="TextBox 128">
                <a:extLst>
                  <a:ext uri="{FF2B5EF4-FFF2-40B4-BE49-F238E27FC236}">
                    <a16:creationId xmlns:a16="http://schemas.microsoft.com/office/drawing/2014/main" id="{DCEC3748-E13B-BE41-9E36-B6E657D697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3269" y="5531062"/>
                <a:ext cx="385041" cy="40011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0" name="Straight Arrow Connector 129">
            <a:extLst>
              <a:ext uri="{FF2B5EF4-FFF2-40B4-BE49-F238E27FC236}">
                <a16:creationId xmlns:a16="http://schemas.microsoft.com/office/drawing/2014/main" id="{74D9C9DB-5827-E049-AF7A-67B56A2E988B}"/>
              </a:ext>
            </a:extLst>
          </p:cNvPr>
          <p:cNvCxnSpPr>
            <a:cxnSpLocks/>
          </p:cNvCxnSpPr>
          <p:nvPr/>
        </p:nvCxnSpPr>
        <p:spPr>
          <a:xfrm>
            <a:off x="2906352" y="6161893"/>
            <a:ext cx="495320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31" name="TextBox 130">
                <a:extLst>
                  <a:ext uri="{FF2B5EF4-FFF2-40B4-BE49-F238E27FC236}">
                    <a16:creationId xmlns:a16="http://schemas.microsoft.com/office/drawing/2014/main" id="{16227C38-BB57-6B49-8790-A44D28AFB99D}"/>
                  </a:ext>
                </a:extLst>
              </p:cNvPr>
              <p:cNvSpPr txBox="1"/>
              <p:nvPr/>
            </p:nvSpPr>
            <p:spPr>
              <a:xfrm>
                <a:off x="2916381" y="6101828"/>
                <a:ext cx="38504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31" name="TextBox 130">
                <a:extLst>
                  <a:ext uri="{FF2B5EF4-FFF2-40B4-BE49-F238E27FC236}">
                    <a16:creationId xmlns:a16="http://schemas.microsoft.com/office/drawing/2014/main" id="{16227C38-BB57-6B49-8790-A44D28AFB9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6381" y="6101828"/>
                <a:ext cx="385041" cy="40011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2" name="Rectangle 131">
            <a:extLst>
              <a:ext uri="{FF2B5EF4-FFF2-40B4-BE49-F238E27FC236}">
                <a16:creationId xmlns:a16="http://schemas.microsoft.com/office/drawing/2014/main" id="{692723BD-AB76-8E47-B2C0-AA5369FD613B}"/>
              </a:ext>
            </a:extLst>
          </p:cNvPr>
          <p:cNvSpPr/>
          <p:nvPr/>
        </p:nvSpPr>
        <p:spPr>
          <a:xfrm>
            <a:off x="2906352" y="5306787"/>
            <a:ext cx="500014" cy="75887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E4793312-981D-814A-9737-B1C82F031CDB}"/>
              </a:ext>
            </a:extLst>
          </p:cNvPr>
          <p:cNvSpPr/>
          <p:nvPr/>
        </p:nvSpPr>
        <p:spPr>
          <a:xfrm>
            <a:off x="700862" y="4354363"/>
            <a:ext cx="542372" cy="488417"/>
          </a:xfrm>
          <a:prstGeom prst="rect">
            <a:avLst/>
          </a:prstGeom>
          <a:solidFill>
            <a:srgbClr val="FFD6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5" name="Straight Arrow Connector 134">
            <a:extLst>
              <a:ext uri="{FF2B5EF4-FFF2-40B4-BE49-F238E27FC236}">
                <a16:creationId xmlns:a16="http://schemas.microsoft.com/office/drawing/2014/main" id="{D0D22EF8-D86D-974E-AFFC-57D5A1D34F7A}"/>
              </a:ext>
            </a:extLst>
          </p:cNvPr>
          <p:cNvCxnSpPr>
            <a:cxnSpLocks/>
          </p:cNvCxnSpPr>
          <p:nvPr/>
        </p:nvCxnSpPr>
        <p:spPr>
          <a:xfrm flipV="1">
            <a:off x="604908" y="4362604"/>
            <a:ext cx="0" cy="48017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36" name="TextBox 135">
                <a:extLst>
                  <a:ext uri="{FF2B5EF4-FFF2-40B4-BE49-F238E27FC236}">
                    <a16:creationId xmlns:a16="http://schemas.microsoft.com/office/drawing/2014/main" id="{322437E6-2103-F943-8E1E-C07A9A7F0DEA}"/>
                  </a:ext>
                </a:extLst>
              </p:cNvPr>
              <p:cNvSpPr txBox="1"/>
              <p:nvPr/>
            </p:nvSpPr>
            <p:spPr>
              <a:xfrm>
                <a:off x="-115323" y="4137155"/>
                <a:ext cx="38504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36" name="TextBox 135">
                <a:extLst>
                  <a:ext uri="{FF2B5EF4-FFF2-40B4-BE49-F238E27FC236}">
                    <a16:creationId xmlns:a16="http://schemas.microsoft.com/office/drawing/2014/main" id="{322437E6-2103-F943-8E1E-C07A9A7F0D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15323" y="4137155"/>
                <a:ext cx="385041" cy="40011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37" name="Table 4">
            <a:extLst>
              <a:ext uri="{FF2B5EF4-FFF2-40B4-BE49-F238E27FC236}">
                <a16:creationId xmlns:a16="http://schemas.microsoft.com/office/drawing/2014/main" id="{D72FFF8D-5B53-A54C-9FBF-B6E6F492FE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4215142"/>
              </p:ext>
            </p:extLst>
          </p:nvPr>
        </p:nvGraphicFramePr>
        <p:xfrm>
          <a:off x="4670947" y="4337210"/>
          <a:ext cx="2696118" cy="1711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6118">
                  <a:extLst>
                    <a:ext uri="{9D8B030D-6E8A-4147-A177-3AD203B41FA5}">
                      <a16:colId xmlns:a16="http://schemas.microsoft.com/office/drawing/2014/main" val="470206356"/>
                    </a:ext>
                  </a:extLst>
                </a:gridCol>
              </a:tblGrid>
              <a:tr h="17113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2455422"/>
                  </a:ext>
                </a:extLst>
              </a:tr>
            </a:tbl>
          </a:graphicData>
        </a:graphic>
      </p:graphicFrame>
      <p:cxnSp>
        <p:nvCxnSpPr>
          <p:cNvPr id="138" name="Straight Arrow Connector 137">
            <a:extLst>
              <a:ext uri="{FF2B5EF4-FFF2-40B4-BE49-F238E27FC236}">
                <a16:creationId xmlns:a16="http://schemas.microsoft.com/office/drawing/2014/main" id="{B8C51628-B8AA-FF48-9932-B1C3D7B63C3F}"/>
              </a:ext>
            </a:extLst>
          </p:cNvPr>
          <p:cNvCxnSpPr>
            <a:cxnSpLocks/>
          </p:cNvCxnSpPr>
          <p:nvPr/>
        </p:nvCxnSpPr>
        <p:spPr>
          <a:xfrm>
            <a:off x="4670947" y="4242563"/>
            <a:ext cx="2696118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Straight Arrow Connector 138">
            <a:extLst>
              <a:ext uri="{FF2B5EF4-FFF2-40B4-BE49-F238E27FC236}">
                <a16:creationId xmlns:a16="http://schemas.microsoft.com/office/drawing/2014/main" id="{D41E4EF1-CADB-6841-8A33-4D373DB9F87B}"/>
              </a:ext>
            </a:extLst>
          </p:cNvPr>
          <p:cNvCxnSpPr>
            <a:cxnSpLocks/>
          </p:cNvCxnSpPr>
          <p:nvPr/>
        </p:nvCxnSpPr>
        <p:spPr>
          <a:xfrm flipV="1">
            <a:off x="7463020" y="4337210"/>
            <a:ext cx="0" cy="171130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37E66C73-110A-AB41-A5A0-73B24D93DC8D}"/>
                  </a:ext>
                </a:extLst>
              </p:cNvPr>
              <p:cNvSpPr txBox="1"/>
              <p:nvPr/>
            </p:nvSpPr>
            <p:spPr>
              <a:xfrm>
                <a:off x="5601180" y="3873684"/>
                <a:ext cx="97808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3</m:t>
                      </m:r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+5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37E66C73-110A-AB41-A5A0-73B24D93DC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01180" y="3873684"/>
                <a:ext cx="978088" cy="40011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id="{9564EC8E-EA10-3245-B059-5D32DF04F20F}"/>
                  </a:ext>
                </a:extLst>
              </p:cNvPr>
              <p:cNvSpPr txBox="1"/>
              <p:nvPr/>
            </p:nvSpPr>
            <p:spPr>
              <a:xfrm rot="5400000">
                <a:off x="7192891" y="4884333"/>
                <a:ext cx="97808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2</m:t>
                      </m:r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+3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id="{9564EC8E-EA10-3245-B059-5D32DF04F2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5400000">
                <a:off x="7192891" y="4884333"/>
                <a:ext cx="978088" cy="40011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2" name="Rectangle 141">
            <a:extLst>
              <a:ext uri="{FF2B5EF4-FFF2-40B4-BE49-F238E27FC236}">
                <a16:creationId xmlns:a16="http://schemas.microsoft.com/office/drawing/2014/main" id="{BFED7AE4-7A63-6D43-A75C-BFB6AE96CFD4}"/>
              </a:ext>
            </a:extLst>
          </p:cNvPr>
          <p:cNvSpPr/>
          <p:nvPr/>
        </p:nvSpPr>
        <p:spPr>
          <a:xfrm>
            <a:off x="4670947" y="5289634"/>
            <a:ext cx="1247143" cy="75887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3" name="Straight Arrow Connector 142">
            <a:extLst>
              <a:ext uri="{FF2B5EF4-FFF2-40B4-BE49-F238E27FC236}">
                <a16:creationId xmlns:a16="http://schemas.microsoft.com/office/drawing/2014/main" id="{A471912F-07E1-2746-8453-322F096F797D}"/>
              </a:ext>
            </a:extLst>
          </p:cNvPr>
          <p:cNvCxnSpPr>
            <a:cxnSpLocks/>
          </p:cNvCxnSpPr>
          <p:nvPr/>
        </p:nvCxnSpPr>
        <p:spPr>
          <a:xfrm>
            <a:off x="4670947" y="6144740"/>
            <a:ext cx="1247143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44" name="TextBox 143">
                <a:extLst>
                  <a:ext uri="{FF2B5EF4-FFF2-40B4-BE49-F238E27FC236}">
                    <a16:creationId xmlns:a16="http://schemas.microsoft.com/office/drawing/2014/main" id="{4764A46C-1300-1E46-B7F8-23D02B62DC22}"/>
                  </a:ext>
                </a:extLst>
              </p:cNvPr>
              <p:cNvSpPr txBox="1"/>
              <p:nvPr/>
            </p:nvSpPr>
            <p:spPr>
              <a:xfrm>
                <a:off x="5115007" y="6105120"/>
                <a:ext cx="38504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5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44" name="TextBox 143">
                <a:extLst>
                  <a:ext uri="{FF2B5EF4-FFF2-40B4-BE49-F238E27FC236}">
                    <a16:creationId xmlns:a16="http://schemas.microsoft.com/office/drawing/2014/main" id="{4764A46C-1300-1E46-B7F8-23D02B62DC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15007" y="6105120"/>
                <a:ext cx="385041" cy="40011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5" name="Straight Arrow Connector 144">
            <a:extLst>
              <a:ext uri="{FF2B5EF4-FFF2-40B4-BE49-F238E27FC236}">
                <a16:creationId xmlns:a16="http://schemas.microsoft.com/office/drawing/2014/main" id="{291C7F02-E3B0-B04B-B192-430281CEBB95}"/>
              </a:ext>
            </a:extLst>
          </p:cNvPr>
          <p:cNvCxnSpPr>
            <a:cxnSpLocks/>
          </p:cNvCxnSpPr>
          <p:nvPr/>
        </p:nvCxnSpPr>
        <p:spPr>
          <a:xfrm flipV="1">
            <a:off x="4563703" y="5289634"/>
            <a:ext cx="0" cy="79504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46" name="TextBox 145">
                <a:extLst>
                  <a:ext uri="{FF2B5EF4-FFF2-40B4-BE49-F238E27FC236}">
                    <a16:creationId xmlns:a16="http://schemas.microsoft.com/office/drawing/2014/main" id="{A27BF74D-1922-0342-9132-838B6367EF85}"/>
                  </a:ext>
                </a:extLst>
              </p:cNvPr>
              <p:cNvSpPr txBox="1"/>
              <p:nvPr/>
            </p:nvSpPr>
            <p:spPr>
              <a:xfrm>
                <a:off x="4178661" y="5513909"/>
                <a:ext cx="38504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3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46" name="TextBox 145">
                <a:extLst>
                  <a:ext uri="{FF2B5EF4-FFF2-40B4-BE49-F238E27FC236}">
                    <a16:creationId xmlns:a16="http://schemas.microsoft.com/office/drawing/2014/main" id="{A27BF74D-1922-0342-9132-838B6367EF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8661" y="5513909"/>
                <a:ext cx="385041" cy="400110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1" name="Straight Arrow Connector 150">
            <a:extLst>
              <a:ext uri="{FF2B5EF4-FFF2-40B4-BE49-F238E27FC236}">
                <a16:creationId xmlns:a16="http://schemas.microsoft.com/office/drawing/2014/main" id="{CD7D483B-87C7-3449-BA0F-669AAE6141A6}"/>
              </a:ext>
            </a:extLst>
          </p:cNvPr>
          <p:cNvCxnSpPr>
            <a:cxnSpLocks/>
          </p:cNvCxnSpPr>
          <p:nvPr/>
        </p:nvCxnSpPr>
        <p:spPr>
          <a:xfrm flipV="1">
            <a:off x="4570300" y="4345451"/>
            <a:ext cx="0" cy="48017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52" name="TextBox 151">
                <a:extLst>
                  <a:ext uri="{FF2B5EF4-FFF2-40B4-BE49-F238E27FC236}">
                    <a16:creationId xmlns:a16="http://schemas.microsoft.com/office/drawing/2014/main" id="{B9F169BE-6F31-054A-A5C4-118BEF6EA531}"/>
                  </a:ext>
                </a:extLst>
              </p:cNvPr>
              <p:cNvSpPr txBox="1"/>
              <p:nvPr/>
            </p:nvSpPr>
            <p:spPr>
              <a:xfrm>
                <a:off x="4217315" y="4381363"/>
                <a:ext cx="38504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52" name="TextBox 151">
                <a:extLst>
                  <a:ext uri="{FF2B5EF4-FFF2-40B4-BE49-F238E27FC236}">
                    <a16:creationId xmlns:a16="http://schemas.microsoft.com/office/drawing/2014/main" id="{B9F169BE-6F31-054A-A5C4-118BEF6EA5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7315" y="4381363"/>
                <a:ext cx="385041" cy="400110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3" name="Rectangle 152">
            <a:extLst>
              <a:ext uri="{FF2B5EF4-FFF2-40B4-BE49-F238E27FC236}">
                <a16:creationId xmlns:a16="http://schemas.microsoft.com/office/drawing/2014/main" id="{D0543985-B5AC-A84B-B627-7D5B87EFE8DE}"/>
              </a:ext>
            </a:extLst>
          </p:cNvPr>
          <p:cNvSpPr/>
          <p:nvPr/>
        </p:nvSpPr>
        <p:spPr>
          <a:xfrm>
            <a:off x="5918090" y="4343356"/>
            <a:ext cx="1455730" cy="48841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4" name="Straight Arrow Connector 153">
            <a:extLst>
              <a:ext uri="{FF2B5EF4-FFF2-40B4-BE49-F238E27FC236}">
                <a16:creationId xmlns:a16="http://schemas.microsoft.com/office/drawing/2014/main" id="{9866DAAA-CC04-FF47-923B-41DC1AC0D88D}"/>
              </a:ext>
            </a:extLst>
          </p:cNvPr>
          <p:cNvCxnSpPr>
            <a:cxnSpLocks/>
          </p:cNvCxnSpPr>
          <p:nvPr/>
        </p:nvCxnSpPr>
        <p:spPr>
          <a:xfrm>
            <a:off x="6873806" y="6144740"/>
            <a:ext cx="495320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55" name="TextBox 154">
                <a:extLst>
                  <a:ext uri="{FF2B5EF4-FFF2-40B4-BE49-F238E27FC236}">
                    <a16:creationId xmlns:a16="http://schemas.microsoft.com/office/drawing/2014/main" id="{1564097A-04E2-4041-91F8-00ACC2D3BBC8}"/>
                  </a:ext>
                </a:extLst>
              </p:cNvPr>
              <p:cNvSpPr txBox="1"/>
              <p:nvPr/>
            </p:nvSpPr>
            <p:spPr>
              <a:xfrm>
                <a:off x="6883835" y="6084675"/>
                <a:ext cx="38504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55" name="TextBox 154">
                <a:extLst>
                  <a:ext uri="{FF2B5EF4-FFF2-40B4-BE49-F238E27FC236}">
                    <a16:creationId xmlns:a16="http://schemas.microsoft.com/office/drawing/2014/main" id="{1564097A-04E2-4041-91F8-00ACC2D3BB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83835" y="6084675"/>
                <a:ext cx="385041" cy="400110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6" name="Rectangle 155">
            <a:extLst>
              <a:ext uri="{FF2B5EF4-FFF2-40B4-BE49-F238E27FC236}">
                <a16:creationId xmlns:a16="http://schemas.microsoft.com/office/drawing/2014/main" id="{9BF5D0BB-FDDF-D44F-9921-01AE52525CA9}"/>
              </a:ext>
            </a:extLst>
          </p:cNvPr>
          <p:cNvSpPr/>
          <p:nvPr/>
        </p:nvSpPr>
        <p:spPr>
          <a:xfrm>
            <a:off x="6873806" y="5289634"/>
            <a:ext cx="500014" cy="75887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7" name="Straight Arrow Connector 156">
            <a:extLst>
              <a:ext uri="{FF2B5EF4-FFF2-40B4-BE49-F238E27FC236}">
                <a16:creationId xmlns:a16="http://schemas.microsoft.com/office/drawing/2014/main" id="{7521039E-1B89-594A-BDE6-52AB8181D684}"/>
              </a:ext>
            </a:extLst>
          </p:cNvPr>
          <p:cNvCxnSpPr>
            <a:cxnSpLocks/>
          </p:cNvCxnSpPr>
          <p:nvPr/>
        </p:nvCxnSpPr>
        <p:spPr>
          <a:xfrm>
            <a:off x="10779617" y="2969585"/>
            <a:ext cx="495320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58" name="TextBox 157">
                <a:extLst>
                  <a:ext uri="{FF2B5EF4-FFF2-40B4-BE49-F238E27FC236}">
                    <a16:creationId xmlns:a16="http://schemas.microsoft.com/office/drawing/2014/main" id="{A6882A22-6AB1-E544-9466-1827A47DCE12}"/>
                  </a:ext>
                </a:extLst>
              </p:cNvPr>
              <p:cNvSpPr txBox="1"/>
              <p:nvPr/>
            </p:nvSpPr>
            <p:spPr>
              <a:xfrm>
                <a:off x="10789646" y="2909520"/>
                <a:ext cx="38504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58" name="TextBox 157">
                <a:extLst>
                  <a:ext uri="{FF2B5EF4-FFF2-40B4-BE49-F238E27FC236}">
                    <a16:creationId xmlns:a16="http://schemas.microsoft.com/office/drawing/2014/main" id="{A6882A22-6AB1-E544-9466-1827A47DCE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89646" y="2909520"/>
                <a:ext cx="385041" cy="400110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9" name="Rectangle 158">
            <a:extLst>
              <a:ext uri="{FF2B5EF4-FFF2-40B4-BE49-F238E27FC236}">
                <a16:creationId xmlns:a16="http://schemas.microsoft.com/office/drawing/2014/main" id="{E23D619F-74D5-2549-914A-108AE9D24F60}"/>
              </a:ext>
            </a:extLst>
          </p:cNvPr>
          <p:cNvSpPr/>
          <p:nvPr/>
        </p:nvSpPr>
        <p:spPr>
          <a:xfrm>
            <a:off x="10779617" y="2114479"/>
            <a:ext cx="500014" cy="75887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4" name="Table 4">
            <a:extLst>
              <a:ext uri="{FF2B5EF4-FFF2-40B4-BE49-F238E27FC236}">
                <a16:creationId xmlns:a16="http://schemas.microsoft.com/office/drawing/2014/main" id="{8F6E1D26-92BB-EA48-94BD-0D63C3C979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6693370"/>
              </p:ext>
            </p:extLst>
          </p:nvPr>
        </p:nvGraphicFramePr>
        <p:xfrm>
          <a:off x="8620963" y="4347557"/>
          <a:ext cx="2696118" cy="1711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6118">
                  <a:extLst>
                    <a:ext uri="{9D8B030D-6E8A-4147-A177-3AD203B41FA5}">
                      <a16:colId xmlns:a16="http://schemas.microsoft.com/office/drawing/2014/main" val="470206356"/>
                    </a:ext>
                  </a:extLst>
                </a:gridCol>
              </a:tblGrid>
              <a:tr h="17113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2455422"/>
                  </a:ext>
                </a:extLst>
              </a:tr>
            </a:tbl>
          </a:graphicData>
        </a:graphic>
      </p:graphicFrame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884C5596-9E13-4D4E-87C1-D4664AD6BA9D}"/>
              </a:ext>
            </a:extLst>
          </p:cNvPr>
          <p:cNvCxnSpPr>
            <a:cxnSpLocks/>
          </p:cNvCxnSpPr>
          <p:nvPr/>
        </p:nvCxnSpPr>
        <p:spPr>
          <a:xfrm>
            <a:off x="8620963" y="4252910"/>
            <a:ext cx="2696118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85C76E7F-9E6E-B346-95AF-EA50199327F4}"/>
              </a:ext>
            </a:extLst>
          </p:cNvPr>
          <p:cNvCxnSpPr>
            <a:cxnSpLocks/>
          </p:cNvCxnSpPr>
          <p:nvPr/>
        </p:nvCxnSpPr>
        <p:spPr>
          <a:xfrm flipV="1">
            <a:off x="11413036" y="4347557"/>
            <a:ext cx="0" cy="171130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53FB910D-EB3D-7648-8268-D267011AC959}"/>
                  </a:ext>
                </a:extLst>
              </p:cNvPr>
              <p:cNvSpPr txBox="1"/>
              <p:nvPr/>
            </p:nvSpPr>
            <p:spPr>
              <a:xfrm>
                <a:off x="9551196" y="3884031"/>
                <a:ext cx="97808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3</m:t>
                      </m:r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+5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53FB910D-EB3D-7648-8268-D267011AC9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51196" y="3884031"/>
                <a:ext cx="978088" cy="40011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188E2152-9810-FE4A-BEF2-B4096DB88931}"/>
                  </a:ext>
                </a:extLst>
              </p:cNvPr>
              <p:cNvSpPr txBox="1"/>
              <p:nvPr/>
            </p:nvSpPr>
            <p:spPr>
              <a:xfrm rot="5400000">
                <a:off x="11142907" y="4894680"/>
                <a:ext cx="97808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2</m:t>
                      </m:r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+3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188E2152-9810-FE4A-BEF2-B4096DB889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5400000">
                <a:off x="11142907" y="4894680"/>
                <a:ext cx="978088" cy="400110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0" name="Rectangle 69">
            <a:extLst>
              <a:ext uri="{FF2B5EF4-FFF2-40B4-BE49-F238E27FC236}">
                <a16:creationId xmlns:a16="http://schemas.microsoft.com/office/drawing/2014/main" id="{43FCFDFC-261B-B04A-8C3B-774914CFE223}"/>
              </a:ext>
            </a:extLst>
          </p:cNvPr>
          <p:cNvSpPr/>
          <p:nvPr/>
        </p:nvSpPr>
        <p:spPr>
          <a:xfrm>
            <a:off x="8620963" y="5299981"/>
            <a:ext cx="1247143" cy="75887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11155319-B078-404B-B160-CE72894FF72F}"/>
              </a:ext>
            </a:extLst>
          </p:cNvPr>
          <p:cNvCxnSpPr>
            <a:cxnSpLocks/>
          </p:cNvCxnSpPr>
          <p:nvPr/>
        </p:nvCxnSpPr>
        <p:spPr>
          <a:xfrm>
            <a:off x="8620963" y="6155087"/>
            <a:ext cx="1247143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C766E669-9F36-F64D-9212-E1C02F1E45D6}"/>
                  </a:ext>
                </a:extLst>
              </p:cNvPr>
              <p:cNvSpPr txBox="1"/>
              <p:nvPr/>
            </p:nvSpPr>
            <p:spPr>
              <a:xfrm>
                <a:off x="9065023" y="6115467"/>
                <a:ext cx="38504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5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C766E669-9F36-F64D-9212-E1C02F1E45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65023" y="6115467"/>
                <a:ext cx="385041" cy="400110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78A523C9-4B7B-9842-937D-34233F732193}"/>
              </a:ext>
            </a:extLst>
          </p:cNvPr>
          <p:cNvCxnSpPr>
            <a:cxnSpLocks/>
          </p:cNvCxnSpPr>
          <p:nvPr/>
        </p:nvCxnSpPr>
        <p:spPr>
          <a:xfrm flipV="1">
            <a:off x="8513719" y="5299981"/>
            <a:ext cx="0" cy="79504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F19B095F-FADB-B449-AF6A-FFC4481CFD67}"/>
                  </a:ext>
                </a:extLst>
              </p:cNvPr>
              <p:cNvSpPr txBox="1"/>
              <p:nvPr/>
            </p:nvSpPr>
            <p:spPr>
              <a:xfrm>
                <a:off x="8128677" y="5524256"/>
                <a:ext cx="38504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3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F19B095F-FADB-B449-AF6A-FFC4481CFD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28677" y="5524256"/>
                <a:ext cx="385041" cy="400110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E240C37B-821B-CF49-A769-D011BC4CDFDB}"/>
              </a:ext>
            </a:extLst>
          </p:cNvPr>
          <p:cNvCxnSpPr>
            <a:cxnSpLocks/>
          </p:cNvCxnSpPr>
          <p:nvPr/>
        </p:nvCxnSpPr>
        <p:spPr>
          <a:xfrm flipV="1">
            <a:off x="8520316" y="4355798"/>
            <a:ext cx="0" cy="48017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C84FCE57-CC1B-674D-B102-0DAB3E461CD4}"/>
                  </a:ext>
                </a:extLst>
              </p:cNvPr>
              <p:cNvSpPr txBox="1"/>
              <p:nvPr/>
            </p:nvSpPr>
            <p:spPr>
              <a:xfrm>
                <a:off x="8167331" y="4391710"/>
                <a:ext cx="38504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C84FCE57-CC1B-674D-B102-0DAB3E461C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67331" y="4391710"/>
                <a:ext cx="385041" cy="400110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9" name="Rectangle 78">
            <a:extLst>
              <a:ext uri="{FF2B5EF4-FFF2-40B4-BE49-F238E27FC236}">
                <a16:creationId xmlns:a16="http://schemas.microsoft.com/office/drawing/2014/main" id="{0C1707CC-B823-0549-BA8D-8FA214B884A2}"/>
              </a:ext>
            </a:extLst>
          </p:cNvPr>
          <p:cNvSpPr/>
          <p:nvPr/>
        </p:nvSpPr>
        <p:spPr>
          <a:xfrm>
            <a:off x="9868106" y="4353703"/>
            <a:ext cx="1455730" cy="48841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552E6932-BD80-D740-8DAD-140068CC9EF4}"/>
              </a:ext>
            </a:extLst>
          </p:cNvPr>
          <p:cNvCxnSpPr>
            <a:cxnSpLocks/>
          </p:cNvCxnSpPr>
          <p:nvPr/>
        </p:nvCxnSpPr>
        <p:spPr>
          <a:xfrm>
            <a:off x="10823822" y="6155087"/>
            <a:ext cx="495320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BCD1E4BE-D4EE-C747-9632-2F991A593934}"/>
                  </a:ext>
                </a:extLst>
              </p:cNvPr>
              <p:cNvSpPr txBox="1"/>
              <p:nvPr/>
            </p:nvSpPr>
            <p:spPr>
              <a:xfrm>
                <a:off x="10833851" y="6095022"/>
                <a:ext cx="38504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BCD1E4BE-D4EE-C747-9632-2F991A5939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33851" y="6095022"/>
                <a:ext cx="385041" cy="400110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2" name="Rectangle 81">
            <a:extLst>
              <a:ext uri="{FF2B5EF4-FFF2-40B4-BE49-F238E27FC236}">
                <a16:creationId xmlns:a16="http://schemas.microsoft.com/office/drawing/2014/main" id="{F4F7BFF6-12B5-9D45-9919-9C64F2A3C76C}"/>
              </a:ext>
            </a:extLst>
          </p:cNvPr>
          <p:cNvSpPr/>
          <p:nvPr/>
        </p:nvSpPr>
        <p:spPr>
          <a:xfrm>
            <a:off x="10823822" y="5299981"/>
            <a:ext cx="500014" cy="75887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5D53A3E9-83B3-F243-A3A6-79A65BB5F1B1}"/>
              </a:ext>
            </a:extLst>
          </p:cNvPr>
          <p:cNvSpPr/>
          <p:nvPr/>
        </p:nvSpPr>
        <p:spPr>
          <a:xfrm>
            <a:off x="9886965" y="4842120"/>
            <a:ext cx="930101" cy="45786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1FB131E-713A-D44D-9C56-0741194BAD9E}"/>
                  </a:ext>
                </a:extLst>
              </p:cNvPr>
              <p:cNvSpPr txBox="1"/>
              <p:nvPr/>
            </p:nvSpPr>
            <p:spPr>
              <a:xfrm>
                <a:off x="234728" y="227104"/>
                <a:ext cx="389446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𝐹𝑖𝑛𝑑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𝑡h𝑒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𝑎𝑟𝑒𝑎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𝑜𝑓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𝑡h𝑒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𝑦𝑒𝑙𝑙𝑜𝑤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𝑠𝑒𝑐𝑡𝑖𝑜𝑛</m:t>
                      </m:r>
                    </m:oMath>
                  </m:oMathPara>
                </a14:m>
                <a:endParaRPr lang="en-US"/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1FB131E-713A-D44D-9C56-0741194BAD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4728" y="227104"/>
                <a:ext cx="3894464" cy="369332"/>
              </a:xfrm>
              <a:prstGeom prst="rect">
                <a:avLst/>
              </a:prstGeom>
              <a:blipFill>
                <a:blip r:embed="rId25"/>
                <a:stretch>
                  <a:fillRect b="-129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52B3BCD0-6631-B441-A279-387993F7E56C}"/>
                  </a:ext>
                </a:extLst>
              </p:cNvPr>
              <p:cNvSpPr txBox="1"/>
              <p:nvPr/>
            </p:nvSpPr>
            <p:spPr>
              <a:xfrm>
                <a:off x="4129192" y="225695"/>
                <a:ext cx="389446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𝐹𝑖𝑛𝑑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𝑡h𝑒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𝑎𝑟𝑒𝑎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𝑜𝑓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𝑡h𝑒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𝑦𝑒𝑙𝑙𝑜𝑤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𝑠𝑒𝑐𝑡𝑖𝑜𝑛</m:t>
                      </m:r>
                    </m:oMath>
                  </m:oMathPara>
                </a14:m>
                <a:endParaRPr lang="en-US"/>
              </a:p>
            </p:txBody>
          </p:sp>
        </mc:Choice>
        <mc:Fallback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52B3BCD0-6631-B441-A279-387993F7E5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9192" y="225695"/>
                <a:ext cx="3894464" cy="369332"/>
              </a:xfrm>
              <a:prstGeom prst="rect">
                <a:avLst/>
              </a:prstGeom>
              <a:blipFill>
                <a:blip r:embed="rId26"/>
                <a:stretch>
                  <a:fillRect b="-129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329F565F-5E74-1E40-9ED0-E1150202D70F}"/>
                  </a:ext>
                </a:extLst>
              </p:cNvPr>
              <p:cNvSpPr txBox="1"/>
              <p:nvPr/>
            </p:nvSpPr>
            <p:spPr>
              <a:xfrm>
                <a:off x="8055501" y="209363"/>
                <a:ext cx="389446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𝐹𝑖𝑛𝑑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𝑡h𝑒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𝑎𝑟𝑒𝑎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𝑜𝑓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𝑡h𝑒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𝑦𝑒𝑙𝑙𝑜𝑤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𝑠𝑒𝑐𝑡𝑖𝑜𝑛</m:t>
                      </m:r>
                    </m:oMath>
                  </m:oMathPara>
                </a14:m>
                <a:endParaRPr lang="en-US"/>
              </a:p>
            </p:txBody>
          </p:sp>
        </mc:Choice>
        <mc:Fallback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329F565F-5E74-1E40-9ED0-E1150202D7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5501" y="209363"/>
                <a:ext cx="3894464" cy="369332"/>
              </a:xfrm>
              <a:prstGeom prst="rect">
                <a:avLst/>
              </a:prstGeom>
              <a:blipFill>
                <a:blip r:embed="rId27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C9A15C6D-0FEB-F54B-9090-29B3111125EF}"/>
                  </a:ext>
                </a:extLst>
              </p:cNvPr>
              <p:cNvSpPr txBox="1"/>
              <p:nvPr/>
            </p:nvSpPr>
            <p:spPr>
              <a:xfrm>
                <a:off x="248072" y="3382436"/>
                <a:ext cx="389446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𝐹𝑖𝑛𝑑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𝑡h𝑒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𝑎𝑟𝑒𝑎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𝑜𝑓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𝑡h𝑒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𝑦𝑒𝑙𝑙𝑜𝑤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𝑠𝑒𝑐𝑡𝑖𝑜𝑛</m:t>
                      </m:r>
                    </m:oMath>
                  </m:oMathPara>
                </a14:m>
                <a:endParaRPr lang="en-US"/>
              </a:p>
            </p:txBody>
          </p:sp>
        </mc:Choice>
        <mc:Fallback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C9A15C6D-0FEB-F54B-9090-29B3111125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072" y="3382436"/>
                <a:ext cx="3894464" cy="369332"/>
              </a:xfrm>
              <a:prstGeom prst="rect">
                <a:avLst/>
              </a:prstGeom>
              <a:blipFill>
                <a:blip r:embed="rId28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3A939EB2-6150-1A4D-BA01-349D2BBCA059}"/>
                  </a:ext>
                </a:extLst>
              </p:cNvPr>
              <p:cNvSpPr txBox="1"/>
              <p:nvPr/>
            </p:nvSpPr>
            <p:spPr>
              <a:xfrm>
                <a:off x="4071774" y="3379939"/>
                <a:ext cx="389446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𝐹𝑖𝑛𝑑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𝑡h𝑒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𝑎𝑟𝑒𝑎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𝑜𝑓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𝑡h𝑒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𝑦𝑒𝑙𝑙𝑜𝑤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𝑠𝑒𝑐𝑡𝑖𝑜𝑛</m:t>
                      </m:r>
                    </m:oMath>
                  </m:oMathPara>
                </a14:m>
                <a:endParaRPr lang="en-US"/>
              </a:p>
            </p:txBody>
          </p:sp>
        </mc:Choice>
        <mc:Fallback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3A939EB2-6150-1A4D-BA01-349D2BBCA0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1774" y="3379939"/>
                <a:ext cx="3894464" cy="369332"/>
              </a:xfrm>
              <a:prstGeom prst="rect">
                <a:avLst/>
              </a:prstGeom>
              <a:blipFill>
                <a:blip r:embed="rId29"/>
                <a:stretch>
                  <a:fillRect b="-129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FB96C449-B82A-424C-8917-C4896129D5FC}"/>
                  </a:ext>
                </a:extLst>
              </p:cNvPr>
              <p:cNvSpPr txBox="1"/>
              <p:nvPr/>
            </p:nvSpPr>
            <p:spPr>
              <a:xfrm>
                <a:off x="8059840" y="3379196"/>
                <a:ext cx="378699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𝐹𝑖𝑛𝑑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𝑡h𝑒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𝑎𝑟𝑒𝑎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𝑜𝑓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𝑡h𝑒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dirty="0" smtClean="0">
                          <a:latin typeface="Cambria Math" panose="02040503050406030204" pitchFamily="18" charset="0"/>
                        </a:rPr>
                        <m:t>𝑤h𝑖𝑡𝑒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𝑠𝑒𝑐𝑡𝑖𝑜𝑛</m:t>
                      </m:r>
                    </m:oMath>
                  </m:oMathPara>
                </a14:m>
                <a:endParaRPr lang="en-US"/>
              </a:p>
            </p:txBody>
          </p:sp>
        </mc:Choice>
        <mc:Fallback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FB96C449-B82A-424C-8917-C4896129D5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9840" y="3379196"/>
                <a:ext cx="3786999" cy="369332"/>
              </a:xfrm>
              <a:prstGeom prst="rect">
                <a:avLst/>
              </a:prstGeom>
              <a:blipFill>
                <a:blip r:embed="rId30"/>
                <a:stretch>
                  <a:fillRect b="-129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0" name="Rectangle 89">
            <a:extLst>
              <a:ext uri="{FF2B5EF4-FFF2-40B4-BE49-F238E27FC236}">
                <a16:creationId xmlns:a16="http://schemas.microsoft.com/office/drawing/2014/main" id="{9EFF9796-E112-E24F-91AD-BF1DB102ABD7}"/>
              </a:ext>
            </a:extLst>
          </p:cNvPr>
          <p:cNvSpPr/>
          <p:nvPr/>
        </p:nvSpPr>
        <p:spPr>
          <a:xfrm>
            <a:off x="4675417" y="4332763"/>
            <a:ext cx="542372" cy="488417"/>
          </a:xfrm>
          <a:prstGeom prst="rect">
            <a:avLst/>
          </a:prstGeom>
          <a:solidFill>
            <a:srgbClr val="FFD6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8F952BCA-B62E-6246-8D1E-5E44BF0F0A60}"/>
              </a:ext>
            </a:extLst>
          </p:cNvPr>
          <p:cNvSpPr/>
          <p:nvPr/>
        </p:nvSpPr>
        <p:spPr>
          <a:xfrm>
            <a:off x="8616270" y="4343356"/>
            <a:ext cx="542372" cy="488417"/>
          </a:xfrm>
          <a:prstGeom prst="rect">
            <a:avLst/>
          </a:prstGeom>
          <a:solidFill>
            <a:srgbClr val="FFD6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D3B0A356-2074-2246-977D-78061A77C9B8}"/>
              </a:ext>
            </a:extLst>
          </p:cNvPr>
          <p:cNvCxnSpPr>
            <a:cxnSpLocks/>
          </p:cNvCxnSpPr>
          <p:nvPr/>
        </p:nvCxnSpPr>
        <p:spPr>
          <a:xfrm flipH="1">
            <a:off x="700862" y="4138774"/>
            <a:ext cx="485926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EE0D1C4F-C776-F249-88AB-D297B8F701B9}"/>
                  </a:ext>
                </a:extLst>
              </p:cNvPr>
              <p:cNvSpPr txBox="1"/>
              <p:nvPr/>
            </p:nvSpPr>
            <p:spPr>
              <a:xfrm>
                <a:off x="787501" y="3827898"/>
                <a:ext cx="38504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2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EE0D1C4F-C776-F249-88AB-D297B8F701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7501" y="3827898"/>
                <a:ext cx="385041" cy="400110"/>
              </a:xfrm>
              <a:prstGeom prst="rect">
                <a:avLst/>
              </a:prstGeom>
              <a:blipFill>
                <a:blip r:embed="rId3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63F82980-AA98-AE43-80C2-DEB862591046}"/>
                  </a:ext>
                </a:extLst>
              </p:cNvPr>
              <p:cNvSpPr txBox="1"/>
              <p:nvPr/>
            </p:nvSpPr>
            <p:spPr>
              <a:xfrm>
                <a:off x="247230" y="4409779"/>
                <a:ext cx="38504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63F82980-AA98-AE43-80C2-DEB8625910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230" y="4409779"/>
                <a:ext cx="385041" cy="400110"/>
              </a:xfrm>
              <a:prstGeom prst="rect">
                <a:avLst/>
              </a:prstGeom>
              <a:blipFill>
                <a:blip r:embed="rId3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6" name="Straight Arrow Connector 115">
            <a:extLst>
              <a:ext uri="{FF2B5EF4-FFF2-40B4-BE49-F238E27FC236}">
                <a16:creationId xmlns:a16="http://schemas.microsoft.com/office/drawing/2014/main" id="{2957D91C-D753-2048-B43A-8284BCD04448}"/>
              </a:ext>
            </a:extLst>
          </p:cNvPr>
          <p:cNvCxnSpPr>
            <a:cxnSpLocks/>
          </p:cNvCxnSpPr>
          <p:nvPr/>
        </p:nvCxnSpPr>
        <p:spPr>
          <a:xfrm flipH="1">
            <a:off x="4709264" y="4138774"/>
            <a:ext cx="485926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17" name="TextBox 116">
                <a:extLst>
                  <a:ext uri="{FF2B5EF4-FFF2-40B4-BE49-F238E27FC236}">
                    <a16:creationId xmlns:a16="http://schemas.microsoft.com/office/drawing/2014/main" id="{C1AD9B9A-FA28-3144-ADA3-99EAD8D7401B}"/>
                  </a:ext>
                </a:extLst>
              </p:cNvPr>
              <p:cNvSpPr txBox="1"/>
              <p:nvPr/>
            </p:nvSpPr>
            <p:spPr>
              <a:xfrm>
                <a:off x="4795903" y="3827898"/>
                <a:ext cx="38504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2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17" name="TextBox 116">
                <a:extLst>
                  <a:ext uri="{FF2B5EF4-FFF2-40B4-BE49-F238E27FC236}">
                    <a16:creationId xmlns:a16="http://schemas.microsoft.com/office/drawing/2014/main" id="{C1AD9B9A-FA28-3144-ADA3-99EAD8D740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5903" y="3827898"/>
                <a:ext cx="385041" cy="400110"/>
              </a:xfrm>
              <a:prstGeom prst="rect">
                <a:avLst/>
              </a:prstGeom>
              <a:blipFill>
                <a:blip r:embed="rId3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8" name="Straight Arrow Connector 117">
            <a:extLst>
              <a:ext uri="{FF2B5EF4-FFF2-40B4-BE49-F238E27FC236}">
                <a16:creationId xmlns:a16="http://schemas.microsoft.com/office/drawing/2014/main" id="{D375E7E8-97E8-684D-B98D-E482B90D4BE4}"/>
              </a:ext>
            </a:extLst>
          </p:cNvPr>
          <p:cNvCxnSpPr>
            <a:cxnSpLocks/>
          </p:cNvCxnSpPr>
          <p:nvPr/>
        </p:nvCxnSpPr>
        <p:spPr>
          <a:xfrm flipH="1">
            <a:off x="8614399" y="4177377"/>
            <a:ext cx="485926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19" name="TextBox 118">
                <a:extLst>
                  <a:ext uri="{FF2B5EF4-FFF2-40B4-BE49-F238E27FC236}">
                    <a16:creationId xmlns:a16="http://schemas.microsoft.com/office/drawing/2014/main" id="{17558E3D-1CF2-0944-9FD6-FD51616E365A}"/>
                  </a:ext>
                </a:extLst>
              </p:cNvPr>
              <p:cNvSpPr txBox="1"/>
              <p:nvPr/>
            </p:nvSpPr>
            <p:spPr>
              <a:xfrm>
                <a:off x="8701038" y="3866501"/>
                <a:ext cx="38504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2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19" name="TextBox 118">
                <a:extLst>
                  <a:ext uri="{FF2B5EF4-FFF2-40B4-BE49-F238E27FC236}">
                    <a16:creationId xmlns:a16="http://schemas.microsoft.com/office/drawing/2014/main" id="{17558E3D-1CF2-0944-9FD6-FD51616E36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01038" y="3866501"/>
                <a:ext cx="385041" cy="400110"/>
              </a:xfrm>
              <a:prstGeom prst="rect">
                <a:avLst/>
              </a:prstGeom>
              <a:blipFill>
                <a:blip r:embed="rId3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421772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8" name="Table 38">
            <a:extLst>
              <a:ext uri="{FF2B5EF4-FFF2-40B4-BE49-F238E27FC236}">
                <a16:creationId xmlns:a16="http://schemas.microsoft.com/office/drawing/2014/main" id="{83883639-2C05-124E-A10E-BA9ABD7D5DB3}"/>
              </a:ext>
            </a:extLst>
          </p:cNvPr>
          <p:cNvGraphicFramePr>
            <a:graphicFrameLocks noGrp="1"/>
          </p:cNvGraphicFramePr>
          <p:nvPr/>
        </p:nvGraphicFramePr>
        <p:xfrm>
          <a:off x="220024" y="240534"/>
          <a:ext cx="11722932" cy="63386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07644">
                  <a:extLst>
                    <a:ext uri="{9D8B030D-6E8A-4147-A177-3AD203B41FA5}">
                      <a16:colId xmlns:a16="http://schemas.microsoft.com/office/drawing/2014/main" val="1734921090"/>
                    </a:ext>
                  </a:extLst>
                </a:gridCol>
                <a:gridCol w="3907644">
                  <a:extLst>
                    <a:ext uri="{9D8B030D-6E8A-4147-A177-3AD203B41FA5}">
                      <a16:colId xmlns:a16="http://schemas.microsoft.com/office/drawing/2014/main" val="1343909275"/>
                    </a:ext>
                  </a:extLst>
                </a:gridCol>
                <a:gridCol w="3907644">
                  <a:extLst>
                    <a:ext uri="{9D8B030D-6E8A-4147-A177-3AD203B41FA5}">
                      <a16:colId xmlns:a16="http://schemas.microsoft.com/office/drawing/2014/main" val="3643243511"/>
                    </a:ext>
                  </a:extLst>
                </a:gridCol>
              </a:tblGrid>
              <a:tr h="316934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6611016"/>
                  </a:ext>
                </a:extLst>
              </a:tr>
              <a:tr h="316934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411164"/>
                  </a:ext>
                </a:extLst>
              </a:tr>
            </a:tbl>
          </a:graphicData>
        </a:graphic>
      </p:graphicFrame>
      <p:graphicFrame>
        <p:nvGraphicFramePr>
          <p:cNvPr id="65" name="Table 4">
            <a:extLst>
              <a:ext uri="{FF2B5EF4-FFF2-40B4-BE49-F238E27FC236}">
                <a16:creationId xmlns:a16="http://schemas.microsoft.com/office/drawing/2014/main" id="{2010AFFE-816A-1F4F-9CB8-E041AE72265B}"/>
              </a:ext>
            </a:extLst>
          </p:cNvPr>
          <p:cNvGraphicFramePr>
            <a:graphicFrameLocks noGrp="1"/>
          </p:cNvGraphicFramePr>
          <p:nvPr/>
        </p:nvGraphicFramePr>
        <p:xfrm>
          <a:off x="687707" y="1167268"/>
          <a:ext cx="2696118" cy="1711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6118">
                  <a:extLst>
                    <a:ext uri="{9D8B030D-6E8A-4147-A177-3AD203B41FA5}">
                      <a16:colId xmlns:a16="http://schemas.microsoft.com/office/drawing/2014/main" val="470206356"/>
                    </a:ext>
                  </a:extLst>
                </a:gridCol>
              </a:tblGrid>
              <a:tr h="17113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2455422"/>
                  </a:ext>
                </a:extLst>
              </a:tr>
            </a:tbl>
          </a:graphicData>
        </a:graphic>
      </p:graphicFrame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31BC5A61-CE03-574B-9FB8-DE44A0EF41CA}"/>
              </a:ext>
            </a:extLst>
          </p:cNvPr>
          <p:cNvCxnSpPr>
            <a:cxnSpLocks/>
          </p:cNvCxnSpPr>
          <p:nvPr/>
        </p:nvCxnSpPr>
        <p:spPr>
          <a:xfrm>
            <a:off x="687707" y="1072621"/>
            <a:ext cx="2696118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CDCC9C05-C14E-B34C-91C4-ADE9DBA91D74}"/>
              </a:ext>
            </a:extLst>
          </p:cNvPr>
          <p:cNvCxnSpPr>
            <a:cxnSpLocks/>
          </p:cNvCxnSpPr>
          <p:nvPr/>
        </p:nvCxnSpPr>
        <p:spPr>
          <a:xfrm flipV="1">
            <a:off x="3491069" y="1167268"/>
            <a:ext cx="0" cy="171130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225D1DA3-E5E1-5247-9077-5335BF3E66EF}"/>
                  </a:ext>
                </a:extLst>
              </p:cNvPr>
              <p:cNvSpPr txBox="1"/>
              <p:nvPr/>
            </p:nvSpPr>
            <p:spPr>
              <a:xfrm>
                <a:off x="1617940" y="703742"/>
                <a:ext cx="97808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3</m:t>
                      </m:r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+5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225D1DA3-E5E1-5247-9077-5335BF3E66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7940" y="703742"/>
                <a:ext cx="978088" cy="40011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23D9A7E5-3C82-C642-AB62-4FA12E5B4D61}"/>
                  </a:ext>
                </a:extLst>
              </p:cNvPr>
              <p:cNvSpPr txBox="1"/>
              <p:nvPr/>
            </p:nvSpPr>
            <p:spPr>
              <a:xfrm rot="5400000">
                <a:off x="3243518" y="1714391"/>
                <a:ext cx="97808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2</m:t>
                      </m:r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+3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23D9A7E5-3C82-C642-AB62-4FA12E5B4D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5400000">
                <a:off x="3243518" y="1714391"/>
                <a:ext cx="978088" cy="4001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97" name="Table 4">
            <a:extLst>
              <a:ext uri="{FF2B5EF4-FFF2-40B4-BE49-F238E27FC236}">
                <a16:creationId xmlns:a16="http://schemas.microsoft.com/office/drawing/2014/main" id="{31E74B47-2BFA-3B4F-9514-4A6929A0A573}"/>
              </a:ext>
            </a:extLst>
          </p:cNvPr>
          <p:cNvGraphicFramePr>
            <a:graphicFrameLocks noGrp="1"/>
          </p:cNvGraphicFramePr>
          <p:nvPr/>
        </p:nvGraphicFramePr>
        <p:xfrm>
          <a:off x="4718277" y="1167268"/>
          <a:ext cx="2696118" cy="1711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6118">
                  <a:extLst>
                    <a:ext uri="{9D8B030D-6E8A-4147-A177-3AD203B41FA5}">
                      <a16:colId xmlns:a16="http://schemas.microsoft.com/office/drawing/2014/main" val="470206356"/>
                    </a:ext>
                  </a:extLst>
                </a:gridCol>
              </a:tblGrid>
              <a:tr h="17113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2455422"/>
                  </a:ext>
                </a:extLst>
              </a:tr>
            </a:tbl>
          </a:graphicData>
        </a:graphic>
      </p:graphicFrame>
      <p:cxnSp>
        <p:nvCxnSpPr>
          <p:cNvPr id="98" name="Straight Arrow Connector 97">
            <a:extLst>
              <a:ext uri="{FF2B5EF4-FFF2-40B4-BE49-F238E27FC236}">
                <a16:creationId xmlns:a16="http://schemas.microsoft.com/office/drawing/2014/main" id="{87905363-FC92-214D-A88E-483CD00F884C}"/>
              </a:ext>
            </a:extLst>
          </p:cNvPr>
          <p:cNvCxnSpPr>
            <a:cxnSpLocks/>
          </p:cNvCxnSpPr>
          <p:nvPr/>
        </p:nvCxnSpPr>
        <p:spPr>
          <a:xfrm>
            <a:off x="4718277" y="1072621"/>
            <a:ext cx="2696118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Arrow Connector 98">
            <a:extLst>
              <a:ext uri="{FF2B5EF4-FFF2-40B4-BE49-F238E27FC236}">
                <a16:creationId xmlns:a16="http://schemas.microsoft.com/office/drawing/2014/main" id="{A64B01F1-B402-4347-A156-78BE6DA74C0B}"/>
              </a:ext>
            </a:extLst>
          </p:cNvPr>
          <p:cNvCxnSpPr>
            <a:cxnSpLocks/>
          </p:cNvCxnSpPr>
          <p:nvPr/>
        </p:nvCxnSpPr>
        <p:spPr>
          <a:xfrm flipV="1">
            <a:off x="7510350" y="1167268"/>
            <a:ext cx="0" cy="171130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05DA3797-9001-A54B-893E-9FB4639B22D7}"/>
                  </a:ext>
                </a:extLst>
              </p:cNvPr>
              <p:cNvSpPr txBox="1"/>
              <p:nvPr/>
            </p:nvSpPr>
            <p:spPr>
              <a:xfrm>
                <a:off x="5648510" y="703742"/>
                <a:ext cx="97808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3</m:t>
                      </m:r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+5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05DA3797-9001-A54B-893E-9FB4639B22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48510" y="703742"/>
                <a:ext cx="978088" cy="40011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1" name="TextBox 100">
                <a:extLst>
                  <a:ext uri="{FF2B5EF4-FFF2-40B4-BE49-F238E27FC236}">
                    <a16:creationId xmlns:a16="http://schemas.microsoft.com/office/drawing/2014/main" id="{9592C4D8-73AC-2E48-B4AC-50FBF1ED6C8C}"/>
                  </a:ext>
                </a:extLst>
              </p:cNvPr>
              <p:cNvSpPr txBox="1"/>
              <p:nvPr/>
            </p:nvSpPr>
            <p:spPr>
              <a:xfrm rot="5400000">
                <a:off x="7240221" y="1714391"/>
                <a:ext cx="97808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2</m:t>
                      </m:r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+3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01" name="TextBox 100">
                <a:extLst>
                  <a:ext uri="{FF2B5EF4-FFF2-40B4-BE49-F238E27FC236}">
                    <a16:creationId xmlns:a16="http://schemas.microsoft.com/office/drawing/2014/main" id="{9592C4D8-73AC-2E48-B4AC-50FBF1ED6C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5400000">
                <a:off x="7240221" y="1714391"/>
                <a:ext cx="978088" cy="4001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1">
            <a:extLst>
              <a:ext uri="{FF2B5EF4-FFF2-40B4-BE49-F238E27FC236}">
                <a16:creationId xmlns:a16="http://schemas.microsoft.com/office/drawing/2014/main" id="{15D14208-212C-6D4D-96CE-A30720B4109B}"/>
              </a:ext>
            </a:extLst>
          </p:cNvPr>
          <p:cNvSpPr/>
          <p:nvPr/>
        </p:nvSpPr>
        <p:spPr>
          <a:xfrm>
            <a:off x="4718277" y="2119692"/>
            <a:ext cx="1106791" cy="75887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02" name="Straight Arrow Connector 101">
            <a:extLst>
              <a:ext uri="{FF2B5EF4-FFF2-40B4-BE49-F238E27FC236}">
                <a16:creationId xmlns:a16="http://schemas.microsoft.com/office/drawing/2014/main" id="{01E17DEE-C7A2-044D-96B5-8B1576E4C2EB}"/>
              </a:ext>
            </a:extLst>
          </p:cNvPr>
          <p:cNvCxnSpPr>
            <a:cxnSpLocks/>
          </p:cNvCxnSpPr>
          <p:nvPr/>
        </p:nvCxnSpPr>
        <p:spPr>
          <a:xfrm>
            <a:off x="4718277" y="2974798"/>
            <a:ext cx="1106791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03" name="TextBox 102">
                <a:extLst>
                  <a:ext uri="{FF2B5EF4-FFF2-40B4-BE49-F238E27FC236}">
                    <a16:creationId xmlns:a16="http://schemas.microsoft.com/office/drawing/2014/main" id="{E1EC00AE-92E8-9144-B2F8-067690FD2559}"/>
                  </a:ext>
                </a:extLst>
              </p:cNvPr>
              <p:cNvSpPr txBox="1"/>
              <p:nvPr/>
            </p:nvSpPr>
            <p:spPr>
              <a:xfrm>
                <a:off x="5124307" y="2941984"/>
                <a:ext cx="38504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5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03" name="TextBox 102">
                <a:extLst>
                  <a:ext uri="{FF2B5EF4-FFF2-40B4-BE49-F238E27FC236}">
                    <a16:creationId xmlns:a16="http://schemas.microsoft.com/office/drawing/2014/main" id="{E1EC00AE-92E8-9144-B2F8-067690FD25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24307" y="2941984"/>
                <a:ext cx="385041" cy="4001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4" name="Straight Arrow Connector 103">
            <a:extLst>
              <a:ext uri="{FF2B5EF4-FFF2-40B4-BE49-F238E27FC236}">
                <a16:creationId xmlns:a16="http://schemas.microsoft.com/office/drawing/2014/main" id="{2B801016-0D70-904F-AB6D-0E10663C9807}"/>
              </a:ext>
            </a:extLst>
          </p:cNvPr>
          <p:cNvCxnSpPr>
            <a:cxnSpLocks/>
          </p:cNvCxnSpPr>
          <p:nvPr/>
        </p:nvCxnSpPr>
        <p:spPr>
          <a:xfrm flipV="1">
            <a:off x="4611033" y="2119692"/>
            <a:ext cx="0" cy="79504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05" name="TextBox 104">
                <a:extLst>
                  <a:ext uri="{FF2B5EF4-FFF2-40B4-BE49-F238E27FC236}">
                    <a16:creationId xmlns:a16="http://schemas.microsoft.com/office/drawing/2014/main" id="{1548C2FD-648E-464B-9988-48201D7B3EE8}"/>
                  </a:ext>
                </a:extLst>
              </p:cNvPr>
              <p:cNvSpPr txBox="1"/>
              <p:nvPr/>
            </p:nvSpPr>
            <p:spPr>
              <a:xfrm>
                <a:off x="4225991" y="2343967"/>
                <a:ext cx="38504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3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05" name="TextBox 104">
                <a:extLst>
                  <a:ext uri="{FF2B5EF4-FFF2-40B4-BE49-F238E27FC236}">
                    <a16:creationId xmlns:a16="http://schemas.microsoft.com/office/drawing/2014/main" id="{1548C2FD-648E-464B-9988-48201D7B3E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5991" y="2343967"/>
                <a:ext cx="385041" cy="40011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06" name="Table 4">
            <a:extLst>
              <a:ext uri="{FF2B5EF4-FFF2-40B4-BE49-F238E27FC236}">
                <a16:creationId xmlns:a16="http://schemas.microsoft.com/office/drawing/2014/main" id="{CD6D5F90-15A0-174A-AD83-57966A54ADEB}"/>
              </a:ext>
            </a:extLst>
          </p:cNvPr>
          <p:cNvGraphicFramePr>
            <a:graphicFrameLocks noGrp="1"/>
          </p:cNvGraphicFramePr>
          <p:nvPr/>
        </p:nvGraphicFramePr>
        <p:xfrm>
          <a:off x="8576759" y="1167268"/>
          <a:ext cx="2696118" cy="1711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6118">
                  <a:extLst>
                    <a:ext uri="{9D8B030D-6E8A-4147-A177-3AD203B41FA5}">
                      <a16:colId xmlns:a16="http://schemas.microsoft.com/office/drawing/2014/main" val="470206356"/>
                    </a:ext>
                  </a:extLst>
                </a:gridCol>
              </a:tblGrid>
              <a:tr h="17113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2455422"/>
                  </a:ext>
                </a:extLst>
              </a:tr>
            </a:tbl>
          </a:graphicData>
        </a:graphic>
      </p:graphicFrame>
      <p:cxnSp>
        <p:nvCxnSpPr>
          <p:cNvPr id="107" name="Straight Arrow Connector 106">
            <a:extLst>
              <a:ext uri="{FF2B5EF4-FFF2-40B4-BE49-F238E27FC236}">
                <a16:creationId xmlns:a16="http://schemas.microsoft.com/office/drawing/2014/main" id="{5D89CA80-087E-5846-B048-8C6C220E4A93}"/>
              </a:ext>
            </a:extLst>
          </p:cNvPr>
          <p:cNvCxnSpPr>
            <a:cxnSpLocks/>
          </p:cNvCxnSpPr>
          <p:nvPr/>
        </p:nvCxnSpPr>
        <p:spPr>
          <a:xfrm>
            <a:off x="8576759" y="1072621"/>
            <a:ext cx="2696118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Arrow Connector 107">
            <a:extLst>
              <a:ext uri="{FF2B5EF4-FFF2-40B4-BE49-F238E27FC236}">
                <a16:creationId xmlns:a16="http://schemas.microsoft.com/office/drawing/2014/main" id="{5AFC0167-C3D5-B147-AB31-13663B4D9C25}"/>
              </a:ext>
            </a:extLst>
          </p:cNvPr>
          <p:cNvCxnSpPr>
            <a:cxnSpLocks/>
          </p:cNvCxnSpPr>
          <p:nvPr/>
        </p:nvCxnSpPr>
        <p:spPr>
          <a:xfrm flipV="1">
            <a:off x="11368832" y="1167268"/>
            <a:ext cx="0" cy="171130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09" name="TextBox 108">
                <a:extLst>
                  <a:ext uri="{FF2B5EF4-FFF2-40B4-BE49-F238E27FC236}">
                    <a16:creationId xmlns:a16="http://schemas.microsoft.com/office/drawing/2014/main" id="{DEFA0E6D-3E64-A049-8ABA-BAAEC9936E03}"/>
                  </a:ext>
                </a:extLst>
              </p:cNvPr>
              <p:cNvSpPr txBox="1"/>
              <p:nvPr/>
            </p:nvSpPr>
            <p:spPr>
              <a:xfrm>
                <a:off x="9506992" y="703742"/>
                <a:ext cx="97808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3</m:t>
                      </m:r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+5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09" name="TextBox 108">
                <a:extLst>
                  <a:ext uri="{FF2B5EF4-FFF2-40B4-BE49-F238E27FC236}">
                    <a16:creationId xmlns:a16="http://schemas.microsoft.com/office/drawing/2014/main" id="{DEFA0E6D-3E64-A049-8ABA-BAAEC9936E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6992" y="703742"/>
                <a:ext cx="978088" cy="40011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FC58EB96-8D61-1D49-86D0-94171F058B95}"/>
                  </a:ext>
                </a:extLst>
              </p:cNvPr>
              <p:cNvSpPr txBox="1"/>
              <p:nvPr/>
            </p:nvSpPr>
            <p:spPr>
              <a:xfrm rot="5400000">
                <a:off x="11098703" y="1714391"/>
                <a:ext cx="97808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2</m:t>
                      </m:r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+3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FC58EB96-8D61-1D49-86D0-94171F058B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5400000">
                <a:off x="11098703" y="1714391"/>
                <a:ext cx="978088" cy="40011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1" name="Rectangle 110">
            <a:extLst>
              <a:ext uri="{FF2B5EF4-FFF2-40B4-BE49-F238E27FC236}">
                <a16:creationId xmlns:a16="http://schemas.microsoft.com/office/drawing/2014/main" id="{5B590029-70A3-B046-9760-21AAC0C9F999}"/>
              </a:ext>
            </a:extLst>
          </p:cNvPr>
          <p:cNvSpPr/>
          <p:nvPr/>
        </p:nvSpPr>
        <p:spPr>
          <a:xfrm>
            <a:off x="8576759" y="2119692"/>
            <a:ext cx="1247143" cy="75887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12" name="Straight Arrow Connector 111">
            <a:extLst>
              <a:ext uri="{FF2B5EF4-FFF2-40B4-BE49-F238E27FC236}">
                <a16:creationId xmlns:a16="http://schemas.microsoft.com/office/drawing/2014/main" id="{D3E42727-0CE9-4F44-82FB-B77333118F2C}"/>
              </a:ext>
            </a:extLst>
          </p:cNvPr>
          <p:cNvCxnSpPr>
            <a:cxnSpLocks/>
          </p:cNvCxnSpPr>
          <p:nvPr/>
        </p:nvCxnSpPr>
        <p:spPr>
          <a:xfrm>
            <a:off x="8576759" y="2974798"/>
            <a:ext cx="1247143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13" name="TextBox 112">
                <a:extLst>
                  <a:ext uri="{FF2B5EF4-FFF2-40B4-BE49-F238E27FC236}">
                    <a16:creationId xmlns:a16="http://schemas.microsoft.com/office/drawing/2014/main" id="{8E8C7A97-D770-8E46-B2D1-769D6244B1FD}"/>
                  </a:ext>
                </a:extLst>
              </p:cNvPr>
              <p:cNvSpPr txBox="1"/>
              <p:nvPr/>
            </p:nvSpPr>
            <p:spPr>
              <a:xfrm>
                <a:off x="9020819" y="2935178"/>
                <a:ext cx="38504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5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13" name="TextBox 112">
                <a:extLst>
                  <a:ext uri="{FF2B5EF4-FFF2-40B4-BE49-F238E27FC236}">
                    <a16:creationId xmlns:a16="http://schemas.microsoft.com/office/drawing/2014/main" id="{8E8C7A97-D770-8E46-B2D1-769D6244B1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20819" y="2935178"/>
                <a:ext cx="385041" cy="40011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4" name="Straight Arrow Connector 113">
            <a:extLst>
              <a:ext uri="{FF2B5EF4-FFF2-40B4-BE49-F238E27FC236}">
                <a16:creationId xmlns:a16="http://schemas.microsoft.com/office/drawing/2014/main" id="{35AC1322-583D-2048-A32E-D03A87DE2DDB}"/>
              </a:ext>
            </a:extLst>
          </p:cNvPr>
          <p:cNvCxnSpPr>
            <a:cxnSpLocks/>
          </p:cNvCxnSpPr>
          <p:nvPr/>
        </p:nvCxnSpPr>
        <p:spPr>
          <a:xfrm flipV="1">
            <a:off x="8469515" y="2119692"/>
            <a:ext cx="0" cy="79504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15" name="TextBox 114">
                <a:extLst>
                  <a:ext uri="{FF2B5EF4-FFF2-40B4-BE49-F238E27FC236}">
                    <a16:creationId xmlns:a16="http://schemas.microsoft.com/office/drawing/2014/main" id="{E458628E-ACD8-B644-A467-48AB53DAF368}"/>
                  </a:ext>
                </a:extLst>
              </p:cNvPr>
              <p:cNvSpPr txBox="1"/>
              <p:nvPr/>
            </p:nvSpPr>
            <p:spPr>
              <a:xfrm>
                <a:off x="8084473" y="2343967"/>
                <a:ext cx="38504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3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15" name="TextBox 114">
                <a:extLst>
                  <a:ext uri="{FF2B5EF4-FFF2-40B4-BE49-F238E27FC236}">
                    <a16:creationId xmlns:a16="http://schemas.microsoft.com/office/drawing/2014/main" id="{E458628E-ACD8-B644-A467-48AB53DAF3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84473" y="2343967"/>
                <a:ext cx="385041" cy="40011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20" name="Table 4">
            <a:extLst>
              <a:ext uri="{FF2B5EF4-FFF2-40B4-BE49-F238E27FC236}">
                <a16:creationId xmlns:a16="http://schemas.microsoft.com/office/drawing/2014/main" id="{5E15552C-30BC-AF44-842C-BBE7BB36ED44}"/>
              </a:ext>
            </a:extLst>
          </p:cNvPr>
          <p:cNvGraphicFramePr>
            <a:graphicFrameLocks noGrp="1"/>
          </p:cNvGraphicFramePr>
          <p:nvPr/>
        </p:nvGraphicFramePr>
        <p:xfrm>
          <a:off x="705555" y="4354363"/>
          <a:ext cx="2696118" cy="1711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6118">
                  <a:extLst>
                    <a:ext uri="{9D8B030D-6E8A-4147-A177-3AD203B41FA5}">
                      <a16:colId xmlns:a16="http://schemas.microsoft.com/office/drawing/2014/main" val="470206356"/>
                    </a:ext>
                  </a:extLst>
                </a:gridCol>
              </a:tblGrid>
              <a:tr h="17113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2455422"/>
                  </a:ext>
                </a:extLst>
              </a:tr>
            </a:tbl>
          </a:graphicData>
        </a:graphic>
      </p:graphicFrame>
      <p:cxnSp>
        <p:nvCxnSpPr>
          <p:cNvPr id="121" name="Straight Arrow Connector 120">
            <a:extLst>
              <a:ext uri="{FF2B5EF4-FFF2-40B4-BE49-F238E27FC236}">
                <a16:creationId xmlns:a16="http://schemas.microsoft.com/office/drawing/2014/main" id="{E6F8F89E-2EB1-CB4F-86DE-AB68397A80D0}"/>
              </a:ext>
            </a:extLst>
          </p:cNvPr>
          <p:cNvCxnSpPr>
            <a:cxnSpLocks/>
          </p:cNvCxnSpPr>
          <p:nvPr/>
        </p:nvCxnSpPr>
        <p:spPr>
          <a:xfrm>
            <a:off x="705555" y="4259716"/>
            <a:ext cx="2696118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Arrow Connector 121">
            <a:extLst>
              <a:ext uri="{FF2B5EF4-FFF2-40B4-BE49-F238E27FC236}">
                <a16:creationId xmlns:a16="http://schemas.microsoft.com/office/drawing/2014/main" id="{5D59A481-6978-2D47-ABC7-962EC4BBA348}"/>
              </a:ext>
            </a:extLst>
          </p:cNvPr>
          <p:cNvCxnSpPr>
            <a:cxnSpLocks/>
          </p:cNvCxnSpPr>
          <p:nvPr/>
        </p:nvCxnSpPr>
        <p:spPr>
          <a:xfrm flipV="1">
            <a:off x="3497628" y="4354363"/>
            <a:ext cx="0" cy="171130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23" name="TextBox 122">
                <a:extLst>
                  <a:ext uri="{FF2B5EF4-FFF2-40B4-BE49-F238E27FC236}">
                    <a16:creationId xmlns:a16="http://schemas.microsoft.com/office/drawing/2014/main" id="{B178CF6C-7080-5149-B4AE-C535322B6F8B}"/>
                  </a:ext>
                </a:extLst>
              </p:cNvPr>
              <p:cNvSpPr txBox="1"/>
              <p:nvPr/>
            </p:nvSpPr>
            <p:spPr>
              <a:xfrm>
                <a:off x="1635788" y="3890837"/>
                <a:ext cx="97808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3</m:t>
                      </m:r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+5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23" name="TextBox 122">
                <a:extLst>
                  <a:ext uri="{FF2B5EF4-FFF2-40B4-BE49-F238E27FC236}">
                    <a16:creationId xmlns:a16="http://schemas.microsoft.com/office/drawing/2014/main" id="{B178CF6C-7080-5149-B4AE-C535322B6F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5788" y="3890837"/>
                <a:ext cx="978088" cy="40011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4" name="TextBox 123">
                <a:extLst>
                  <a:ext uri="{FF2B5EF4-FFF2-40B4-BE49-F238E27FC236}">
                    <a16:creationId xmlns:a16="http://schemas.microsoft.com/office/drawing/2014/main" id="{5B726216-BF2B-4444-9ABB-54552DF58C16}"/>
                  </a:ext>
                </a:extLst>
              </p:cNvPr>
              <p:cNvSpPr txBox="1"/>
              <p:nvPr/>
            </p:nvSpPr>
            <p:spPr>
              <a:xfrm rot="5400000">
                <a:off x="3227499" y="4901486"/>
                <a:ext cx="97808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2</m:t>
                      </m:r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+3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24" name="TextBox 123">
                <a:extLst>
                  <a:ext uri="{FF2B5EF4-FFF2-40B4-BE49-F238E27FC236}">
                    <a16:creationId xmlns:a16="http://schemas.microsoft.com/office/drawing/2014/main" id="{5B726216-BF2B-4444-9ABB-54552DF58C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5400000">
                <a:off x="3227499" y="4901486"/>
                <a:ext cx="978088" cy="4001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5" name="Rectangle 124">
            <a:extLst>
              <a:ext uri="{FF2B5EF4-FFF2-40B4-BE49-F238E27FC236}">
                <a16:creationId xmlns:a16="http://schemas.microsoft.com/office/drawing/2014/main" id="{106B7D73-C77C-6944-86DB-3A707B486E12}"/>
              </a:ext>
            </a:extLst>
          </p:cNvPr>
          <p:cNvSpPr/>
          <p:nvPr/>
        </p:nvSpPr>
        <p:spPr>
          <a:xfrm>
            <a:off x="705555" y="5306787"/>
            <a:ext cx="1247143" cy="75887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26" name="Straight Arrow Connector 125">
            <a:extLst>
              <a:ext uri="{FF2B5EF4-FFF2-40B4-BE49-F238E27FC236}">
                <a16:creationId xmlns:a16="http://schemas.microsoft.com/office/drawing/2014/main" id="{F334C0BD-457E-5548-8518-A5E84AED8B35}"/>
              </a:ext>
            </a:extLst>
          </p:cNvPr>
          <p:cNvCxnSpPr>
            <a:cxnSpLocks/>
          </p:cNvCxnSpPr>
          <p:nvPr/>
        </p:nvCxnSpPr>
        <p:spPr>
          <a:xfrm>
            <a:off x="705555" y="6161893"/>
            <a:ext cx="1247143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27" name="TextBox 126">
                <a:extLst>
                  <a:ext uri="{FF2B5EF4-FFF2-40B4-BE49-F238E27FC236}">
                    <a16:creationId xmlns:a16="http://schemas.microsoft.com/office/drawing/2014/main" id="{D5E38A47-B36B-994E-B2B7-BB175C1EF281}"/>
                  </a:ext>
                </a:extLst>
              </p:cNvPr>
              <p:cNvSpPr txBox="1"/>
              <p:nvPr/>
            </p:nvSpPr>
            <p:spPr>
              <a:xfrm>
                <a:off x="1149615" y="6122273"/>
                <a:ext cx="38504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5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27" name="TextBox 126">
                <a:extLst>
                  <a:ext uri="{FF2B5EF4-FFF2-40B4-BE49-F238E27FC236}">
                    <a16:creationId xmlns:a16="http://schemas.microsoft.com/office/drawing/2014/main" id="{D5E38A47-B36B-994E-B2B7-BB175C1EF2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9615" y="6122273"/>
                <a:ext cx="385041" cy="40011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8" name="Straight Arrow Connector 127">
            <a:extLst>
              <a:ext uri="{FF2B5EF4-FFF2-40B4-BE49-F238E27FC236}">
                <a16:creationId xmlns:a16="http://schemas.microsoft.com/office/drawing/2014/main" id="{B1EC12A8-34DC-A54C-A590-9BEB5018C873}"/>
              </a:ext>
            </a:extLst>
          </p:cNvPr>
          <p:cNvCxnSpPr>
            <a:cxnSpLocks/>
          </p:cNvCxnSpPr>
          <p:nvPr/>
        </p:nvCxnSpPr>
        <p:spPr>
          <a:xfrm flipV="1">
            <a:off x="598311" y="5306787"/>
            <a:ext cx="0" cy="79504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29" name="TextBox 128">
                <a:extLst>
                  <a:ext uri="{FF2B5EF4-FFF2-40B4-BE49-F238E27FC236}">
                    <a16:creationId xmlns:a16="http://schemas.microsoft.com/office/drawing/2014/main" id="{DCEC3748-E13B-BE41-9E36-B6E657D697BB}"/>
                  </a:ext>
                </a:extLst>
              </p:cNvPr>
              <p:cNvSpPr txBox="1"/>
              <p:nvPr/>
            </p:nvSpPr>
            <p:spPr>
              <a:xfrm>
                <a:off x="213269" y="5531062"/>
                <a:ext cx="38504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3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29" name="TextBox 128">
                <a:extLst>
                  <a:ext uri="{FF2B5EF4-FFF2-40B4-BE49-F238E27FC236}">
                    <a16:creationId xmlns:a16="http://schemas.microsoft.com/office/drawing/2014/main" id="{DCEC3748-E13B-BE41-9E36-B6E657D697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3269" y="5531062"/>
                <a:ext cx="385041" cy="40011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0" name="Straight Arrow Connector 129">
            <a:extLst>
              <a:ext uri="{FF2B5EF4-FFF2-40B4-BE49-F238E27FC236}">
                <a16:creationId xmlns:a16="http://schemas.microsoft.com/office/drawing/2014/main" id="{74D9C9DB-5827-E049-AF7A-67B56A2E988B}"/>
              </a:ext>
            </a:extLst>
          </p:cNvPr>
          <p:cNvCxnSpPr>
            <a:cxnSpLocks/>
          </p:cNvCxnSpPr>
          <p:nvPr/>
        </p:nvCxnSpPr>
        <p:spPr>
          <a:xfrm>
            <a:off x="2906352" y="6161893"/>
            <a:ext cx="495320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31" name="TextBox 130">
                <a:extLst>
                  <a:ext uri="{FF2B5EF4-FFF2-40B4-BE49-F238E27FC236}">
                    <a16:creationId xmlns:a16="http://schemas.microsoft.com/office/drawing/2014/main" id="{16227C38-BB57-6B49-8790-A44D28AFB99D}"/>
                  </a:ext>
                </a:extLst>
              </p:cNvPr>
              <p:cNvSpPr txBox="1"/>
              <p:nvPr/>
            </p:nvSpPr>
            <p:spPr>
              <a:xfrm>
                <a:off x="2916381" y="6101828"/>
                <a:ext cx="38504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31" name="TextBox 130">
                <a:extLst>
                  <a:ext uri="{FF2B5EF4-FFF2-40B4-BE49-F238E27FC236}">
                    <a16:creationId xmlns:a16="http://schemas.microsoft.com/office/drawing/2014/main" id="{16227C38-BB57-6B49-8790-A44D28AFB9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6381" y="6101828"/>
                <a:ext cx="385041" cy="40011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2" name="Rectangle 131">
            <a:extLst>
              <a:ext uri="{FF2B5EF4-FFF2-40B4-BE49-F238E27FC236}">
                <a16:creationId xmlns:a16="http://schemas.microsoft.com/office/drawing/2014/main" id="{692723BD-AB76-8E47-B2C0-AA5369FD613B}"/>
              </a:ext>
            </a:extLst>
          </p:cNvPr>
          <p:cNvSpPr/>
          <p:nvPr/>
        </p:nvSpPr>
        <p:spPr>
          <a:xfrm>
            <a:off x="2906352" y="5306787"/>
            <a:ext cx="500014" cy="75887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35" name="Straight Arrow Connector 134">
            <a:extLst>
              <a:ext uri="{FF2B5EF4-FFF2-40B4-BE49-F238E27FC236}">
                <a16:creationId xmlns:a16="http://schemas.microsoft.com/office/drawing/2014/main" id="{D0D22EF8-D86D-974E-AFFC-57D5A1D34F7A}"/>
              </a:ext>
            </a:extLst>
          </p:cNvPr>
          <p:cNvCxnSpPr>
            <a:cxnSpLocks/>
          </p:cNvCxnSpPr>
          <p:nvPr/>
        </p:nvCxnSpPr>
        <p:spPr>
          <a:xfrm flipV="1">
            <a:off x="604908" y="4362604"/>
            <a:ext cx="0" cy="48017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36" name="TextBox 135">
                <a:extLst>
                  <a:ext uri="{FF2B5EF4-FFF2-40B4-BE49-F238E27FC236}">
                    <a16:creationId xmlns:a16="http://schemas.microsoft.com/office/drawing/2014/main" id="{322437E6-2103-F943-8E1E-C07A9A7F0DEA}"/>
                  </a:ext>
                </a:extLst>
              </p:cNvPr>
              <p:cNvSpPr txBox="1"/>
              <p:nvPr/>
            </p:nvSpPr>
            <p:spPr>
              <a:xfrm>
                <a:off x="251923" y="4398516"/>
                <a:ext cx="38504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36" name="TextBox 135">
                <a:extLst>
                  <a:ext uri="{FF2B5EF4-FFF2-40B4-BE49-F238E27FC236}">
                    <a16:creationId xmlns:a16="http://schemas.microsoft.com/office/drawing/2014/main" id="{322437E6-2103-F943-8E1E-C07A9A7F0D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923" y="4398516"/>
                <a:ext cx="385041" cy="40011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37" name="Table 4">
            <a:extLst>
              <a:ext uri="{FF2B5EF4-FFF2-40B4-BE49-F238E27FC236}">
                <a16:creationId xmlns:a16="http://schemas.microsoft.com/office/drawing/2014/main" id="{D72FFF8D-5B53-A54C-9FBF-B6E6F492FE16}"/>
              </a:ext>
            </a:extLst>
          </p:cNvPr>
          <p:cNvGraphicFramePr>
            <a:graphicFrameLocks noGrp="1"/>
          </p:cNvGraphicFramePr>
          <p:nvPr/>
        </p:nvGraphicFramePr>
        <p:xfrm>
          <a:off x="4670947" y="4337210"/>
          <a:ext cx="2696118" cy="1711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6118">
                  <a:extLst>
                    <a:ext uri="{9D8B030D-6E8A-4147-A177-3AD203B41FA5}">
                      <a16:colId xmlns:a16="http://schemas.microsoft.com/office/drawing/2014/main" val="470206356"/>
                    </a:ext>
                  </a:extLst>
                </a:gridCol>
              </a:tblGrid>
              <a:tr h="17113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2455422"/>
                  </a:ext>
                </a:extLst>
              </a:tr>
            </a:tbl>
          </a:graphicData>
        </a:graphic>
      </p:graphicFrame>
      <p:cxnSp>
        <p:nvCxnSpPr>
          <p:cNvPr id="138" name="Straight Arrow Connector 137">
            <a:extLst>
              <a:ext uri="{FF2B5EF4-FFF2-40B4-BE49-F238E27FC236}">
                <a16:creationId xmlns:a16="http://schemas.microsoft.com/office/drawing/2014/main" id="{B8C51628-B8AA-FF48-9932-B1C3D7B63C3F}"/>
              </a:ext>
            </a:extLst>
          </p:cNvPr>
          <p:cNvCxnSpPr>
            <a:cxnSpLocks/>
          </p:cNvCxnSpPr>
          <p:nvPr/>
        </p:nvCxnSpPr>
        <p:spPr>
          <a:xfrm>
            <a:off x="4670947" y="4242563"/>
            <a:ext cx="2696118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Straight Arrow Connector 138">
            <a:extLst>
              <a:ext uri="{FF2B5EF4-FFF2-40B4-BE49-F238E27FC236}">
                <a16:creationId xmlns:a16="http://schemas.microsoft.com/office/drawing/2014/main" id="{D41E4EF1-CADB-6841-8A33-4D373DB9F87B}"/>
              </a:ext>
            </a:extLst>
          </p:cNvPr>
          <p:cNvCxnSpPr>
            <a:cxnSpLocks/>
          </p:cNvCxnSpPr>
          <p:nvPr/>
        </p:nvCxnSpPr>
        <p:spPr>
          <a:xfrm flipV="1">
            <a:off x="7463020" y="4337210"/>
            <a:ext cx="0" cy="171130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37E66C73-110A-AB41-A5A0-73B24D93DC8D}"/>
                  </a:ext>
                </a:extLst>
              </p:cNvPr>
              <p:cNvSpPr txBox="1"/>
              <p:nvPr/>
            </p:nvSpPr>
            <p:spPr>
              <a:xfrm>
                <a:off x="5601180" y="3873684"/>
                <a:ext cx="97808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3</m:t>
                      </m:r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+5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37E66C73-110A-AB41-A5A0-73B24D93DC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01180" y="3873684"/>
                <a:ext cx="978088" cy="40011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id="{9564EC8E-EA10-3245-B059-5D32DF04F20F}"/>
                  </a:ext>
                </a:extLst>
              </p:cNvPr>
              <p:cNvSpPr txBox="1"/>
              <p:nvPr/>
            </p:nvSpPr>
            <p:spPr>
              <a:xfrm rot="5400000">
                <a:off x="7192891" y="4884333"/>
                <a:ext cx="97808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2</m:t>
                      </m:r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+3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id="{9564EC8E-EA10-3245-B059-5D32DF04F2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5400000">
                <a:off x="7192891" y="4884333"/>
                <a:ext cx="978088" cy="40011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2" name="Rectangle 141">
            <a:extLst>
              <a:ext uri="{FF2B5EF4-FFF2-40B4-BE49-F238E27FC236}">
                <a16:creationId xmlns:a16="http://schemas.microsoft.com/office/drawing/2014/main" id="{BFED7AE4-7A63-6D43-A75C-BFB6AE96CFD4}"/>
              </a:ext>
            </a:extLst>
          </p:cNvPr>
          <p:cNvSpPr/>
          <p:nvPr/>
        </p:nvSpPr>
        <p:spPr>
          <a:xfrm>
            <a:off x="4670947" y="5289634"/>
            <a:ext cx="1247143" cy="75887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43" name="Straight Arrow Connector 142">
            <a:extLst>
              <a:ext uri="{FF2B5EF4-FFF2-40B4-BE49-F238E27FC236}">
                <a16:creationId xmlns:a16="http://schemas.microsoft.com/office/drawing/2014/main" id="{A471912F-07E1-2746-8453-322F096F797D}"/>
              </a:ext>
            </a:extLst>
          </p:cNvPr>
          <p:cNvCxnSpPr>
            <a:cxnSpLocks/>
          </p:cNvCxnSpPr>
          <p:nvPr/>
        </p:nvCxnSpPr>
        <p:spPr>
          <a:xfrm>
            <a:off x="4670947" y="6144740"/>
            <a:ext cx="1247143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44" name="TextBox 143">
                <a:extLst>
                  <a:ext uri="{FF2B5EF4-FFF2-40B4-BE49-F238E27FC236}">
                    <a16:creationId xmlns:a16="http://schemas.microsoft.com/office/drawing/2014/main" id="{4764A46C-1300-1E46-B7F8-23D02B62DC22}"/>
                  </a:ext>
                </a:extLst>
              </p:cNvPr>
              <p:cNvSpPr txBox="1"/>
              <p:nvPr/>
            </p:nvSpPr>
            <p:spPr>
              <a:xfrm>
                <a:off x="5115007" y="6105120"/>
                <a:ext cx="38504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5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44" name="TextBox 143">
                <a:extLst>
                  <a:ext uri="{FF2B5EF4-FFF2-40B4-BE49-F238E27FC236}">
                    <a16:creationId xmlns:a16="http://schemas.microsoft.com/office/drawing/2014/main" id="{4764A46C-1300-1E46-B7F8-23D02B62DC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15007" y="6105120"/>
                <a:ext cx="385041" cy="40011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5" name="Straight Arrow Connector 144">
            <a:extLst>
              <a:ext uri="{FF2B5EF4-FFF2-40B4-BE49-F238E27FC236}">
                <a16:creationId xmlns:a16="http://schemas.microsoft.com/office/drawing/2014/main" id="{291C7F02-E3B0-B04B-B192-430281CEBB95}"/>
              </a:ext>
            </a:extLst>
          </p:cNvPr>
          <p:cNvCxnSpPr>
            <a:cxnSpLocks/>
          </p:cNvCxnSpPr>
          <p:nvPr/>
        </p:nvCxnSpPr>
        <p:spPr>
          <a:xfrm flipV="1">
            <a:off x="4563703" y="5289634"/>
            <a:ext cx="0" cy="79504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46" name="TextBox 145">
                <a:extLst>
                  <a:ext uri="{FF2B5EF4-FFF2-40B4-BE49-F238E27FC236}">
                    <a16:creationId xmlns:a16="http://schemas.microsoft.com/office/drawing/2014/main" id="{A27BF74D-1922-0342-9132-838B6367EF85}"/>
                  </a:ext>
                </a:extLst>
              </p:cNvPr>
              <p:cNvSpPr txBox="1"/>
              <p:nvPr/>
            </p:nvSpPr>
            <p:spPr>
              <a:xfrm>
                <a:off x="4178661" y="5513909"/>
                <a:ext cx="38504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3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46" name="TextBox 145">
                <a:extLst>
                  <a:ext uri="{FF2B5EF4-FFF2-40B4-BE49-F238E27FC236}">
                    <a16:creationId xmlns:a16="http://schemas.microsoft.com/office/drawing/2014/main" id="{A27BF74D-1922-0342-9132-838B6367EF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8661" y="5513909"/>
                <a:ext cx="385041" cy="400110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1" name="Straight Arrow Connector 150">
            <a:extLst>
              <a:ext uri="{FF2B5EF4-FFF2-40B4-BE49-F238E27FC236}">
                <a16:creationId xmlns:a16="http://schemas.microsoft.com/office/drawing/2014/main" id="{CD7D483B-87C7-3449-BA0F-669AAE6141A6}"/>
              </a:ext>
            </a:extLst>
          </p:cNvPr>
          <p:cNvCxnSpPr>
            <a:cxnSpLocks/>
          </p:cNvCxnSpPr>
          <p:nvPr/>
        </p:nvCxnSpPr>
        <p:spPr>
          <a:xfrm flipV="1">
            <a:off x="4570300" y="4345451"/>
            <a:ext cx="0" cy="48017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52" name="TextBox 151">
                <a:extLst>
                  <a:ext uri="{FF2B5EF4-FFF2-40B4-BE49-F238E27FC236}">
                    <a16:creationId xmlns:a16="http://schemas.microsoft.com/office/drawing/2014/main" id="{B9F169BE-6F31-054A-A5C4-118BEF6EA531}"/>
                  </a:ext>
                </a:extLst>
              </p:cNvPr>
              <p:cNvSpPr txBox="1"/>
              <p:nvPr/>
            </p:nvSpPr>
            <p:spPr>
              <a:xfrm>
                <a:off x="4217315" y="4381363"/>
                <a:ext cx="38504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52" name="TextBox 151">
                <a:extLst>
                  <a:ext uri="{FF2B5EF4-FFF2-40B4-BE49-F238E27FC236}">
                    <a16:creationId xmlns:a16="http://schemas.microsoft.com/office/drawing/2014/main" id="{B9F169BE-6F31-054A-A5C4-118BEF6EA5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7315" y="4381363"/>
                <a:ext cx="385041" cy="400110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3" name="Rectangle 152">
            <a:extLst>
              <a:ext uri="{FF2B5EF4-FFF2-40B4-BE49-F238E27FC236}">
                <a16:creationId xmlns:a16="http://schemas.microsoft.com/office/drawing/2014/main" id="{D0543985-B5AC-A84B-B627-7D5B87EFE8DE}"/>
              </a:ext>
            </a:extLst>
          </p:cNvPr>
          <p:cNvSpPr/>
          <p:nvPr/>
        </p:nvSpPr>
        <p:spPr>
          <a:xfrm>
            <a:off x="5918090" y="4343356"/>
            <a:ext cx="1455730" cy="48841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54" name="Straight Arrow Connector 153">
            <a:extLst>
              <a:ext uri="{FF2B5EF4-FFF2-40B4-BE49-F238E27FC236}">
                <a16:creationId xmlns:a16="http://schemas.microsoft.com/office/drawing/2014/main" id="{9866DAAA-CC04-FF47-923B-41DC1AC0D88D}"/>
              </a:ext>
            </a:extLst>
          </p:cNvPr>
          <p:cNvCxnSpPr>
            <a:cxnSpLocks/>
          </p:cNvCxnSpPr>
          <p:nvPr/>
        </p:nvCxnSpPr>
        <p:spPr>
          <a:xfrm>
            <a:off x="6873806" y="6144740"/>
            <a:ext cx="495320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55" name="TextBox 154">
                <a:extLst>
                  <a:ext uri="{FF2B5EF4-FFF2-40B4-BE49-F238E27FC236}">
                    <a16:creationId xmlns:a16="http://schemas.microsoft.com/office/drawing/2014/main" id="{1564097A-04E2-4041-91F8-00ACC2D3BBC8}"/>
                  </a:ext>
                </a:extLst>
              </p:cNvPr>
              <p:cNvSpPr txBox="1"/>
              <p:nvPr/>
            </p:nvSpPr>
            <p:spPr>
              <a:xfrm>
                <a:off x="6883835" y="6084675"/>
                <a:ext cx="38504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55" name="TextBox 154">
                <a:extLst>
                  <a:ext uri="{FF2B5EF4-FFF2-40B4-BE49-F238E27FC236}">
                    <a16:creationId xmlns:a16="http://schemas.microsoft.com/office/drawing/2014/main" id="{1564097A-04E2-4041-91F8-00ACC2D3BB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83835" y="6084675"/>
                <a:ext cx="385041" cy="400110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6" name="Rectangle 155">
            <a:extLst>
              <a:ext uri="{FF2B5EF4-FFF2-40B4-BE49-F238E27FC236}">
                <a16:creationId xmlns:a16="http://schemas.microsoft.com/office/drawing/2014/main" id="{9BF5D0BB-FDDF-D44F-9921-01AE52525CA9}"/>
              </a:ext>
            </a:extLst>
          </p:cNvPr>
          <p:cNvSpPr/>
          <p:nvPr/>
        </p:nvSpPr>
        <p:spPr>
          <a:xfrm>
            <a:off x="6873806" y="5289634"/>
            <a:ext cx="500014" cy="75887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57" name="Straight Arrow Connector 156">
            <a:extLst>
              <a:ext uri="{FF2B5EF4-FFF2-40B4-BE49-F238E27FC236}">
                <a16:creationId xmlns:a16="http://schemas.microsoft.com/office/drawing/2014/main" id="{7521039E-1B89-594A-BDE6-52AB8181D684}"/>
              </a:ext>
            </a:extLst>
          </p:cNvPr>
          <p:cNvCxnSpPr>
            <a:cxnSpLocks/>
          </p:cNvCxnSpPr>
          <p:nvPr/>
        </p:nvCxnSpPr>
        <p:spPr>
          <a:xfrm>
            <a:off x="10779617" y="2969585"/>
            <a:ext cx="495320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58" name="TextBox 157">
                <a:extLst>
                  <a:ext uri="{FF2B5EF4-FFF2-40B4-BE49-F238E27FC236}">
                    <a16:creationId xmlns:a16="http://schemas.microsoft.com/office/drawing/2014/main" id="{A6882A22-6AB1-E544-9466-1827A47DCE12}"/>
                  </a:ext>
                </a:extLst>
              </p:cNvPr>
              <p:cNvSpPr txBox="1"/>
              <p:nvPr/>
            </p:nvSpPr>
            <p:spPr>
              <a:xfrm>
                <a:off x="10789646" y="2909520"/>
                <a:ext cx="38504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58" name="TextBox 157">
                <a:extLst>
                  <a:ext uri="{FF2B5EF4-FFF2-40B4-BE49-F238E27FC236}">
                    <a16:creationId xmlns:a16="http://schemas.microsoft.com/office/drawing/2014/main" id="{A6882A22-6AB1-E544-9466-1827A47DCE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89646" y="2909520"/>
                <a:ext cx="385041" cy="400110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9" name="Rectangle 158">
            <a:extLst>
              <a:ext uri="{FF2B5EF4-FFF2-40B4-BE49-F238E27FC236}">
                <a16:creationId xmlns:a16="http://schemas.microsoft.com/office/drawing/2014/main" id="{E23D619F-74D5-2549-914A-108AE9D24F60}"/>
              </a:ext>
            </a:extLst>
          </p:cNvPr>
          <p:cNvSpPr/>
          <p:nvPr/>
        </p:nvSpPr>
        <p:spPr>
          <a:xfrm>
            <a:off x="10779617" y="2114479"/>
            <a:ext cx="500014" cy="75887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64" name="Table 4">
            <a:extLst>
              <a:ext uri="{FF2B5EF4-FFF2-40B4-BE49-F238E27FC236}">
                <a16:creationId xmlns:a16="http://schemas.microsoft.com/office/drawing/2014/main" id="{8F6E1D26-92BB-EA48-94BD-0D63C3C97913}"/>
              </a:ext>
            </a:extLst>
          </p:cNvPr>
          <p:cNvGraphicFramePr>
            <a:graphicFrameLocks noGrp="1"/>
          </p:cNvGraphicFramePr>
          <p:nvPr/>
        </p:nvGraphicFramePr>
        <p:xfrm>
          <a:off x="8620963" y="4347557"/>
          <a:ext cx="2696118" cy="1711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6118">
                  <a:extLst>
                    <a:ext uri="{9D8B030D-6E8A-4147-A177-3AD203B41FA5}">
                      <a16:colId xmlns:a16="http://schemas.microsoft.com/office/drawing/2014/main" val="470206356"/>
                    </a:ext>
                  </a:extLst>
                </a:gridCol>
              </a:tblGrid>
              <a:tr h="17113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2455422"/>
                  </a:ext>
                </a:extLst>
              </a:tr>
            </a:tbl>
          </a:graphicData>
        </a:graphic>
      </p:graphicFrame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884C5596-9E13-4D4E-87C1-D4664AD6BA9D}"/>
              </a:ext>
            </a:extLst>
          </p:cNvPr>
          <p:cNvCxnSpPr>
            <a:cxnSpLocks/>
          </p:cNvCxnSpPr>
          <p:nvPr/>
        </p:nvCxnSpPr>
        <p:spPr>
          <a:xfrm>
            <a:off x="8620963" y="4252910"/>
            <a:ext cx="2696118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85C76E7F-9E6E-B346-95AF-EA50199327F4}"/>
              </a:ext>
            </a:extLst>
          </p:cNvPr>
          <p:cNvCxnSpPr>
            <a:cxnSpLocks/>
          </p:cNvCxnSpPr>
          <p:nvPr/>
        </p:nvCxnSpPr>
        <p:spPr>
          <a:xfrm flipV="1">
            <a:off x="11413036" y="4347557"/>
            <a:ext cx="0" cy="171130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53FB910D-EB3D-7648-8268-D267011AC959}"/>
                  </a:ext>
                </a:extLst>
              </p:cNvPr>
              <p:cNvSpPr txBox="1"/>
              <p:nvPr/>
            </p:nvSpPr>
            <p:spPr>
              <a:xfrm>
                <a:off x="9551196" y="3884031"/>
                <a:ext cx="97808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3</m:t>
                      </m:r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+5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53FB910D-EB3D-7648-8268-D267011AC9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51196" y="3884031"/>
                <a:ext cx="978088" cy="40011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188E2152-9810-FE4A-BEF2-B4096DB88931}"/>
                  </a:ext>
                </a:extLst>
              </p:cNvPr>
              <p:cNvSpPr txBox="1"/>
              <p:nvPr/>
            </p:nvSpPr>
            <p:spPr>
              <a:xfrm rot="5400000">
                <a:off x="11142907" y="4894680"/>
                <a:ext cx="97808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2</m:t>
                      </m:r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+3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188E2152-9810-FE4A-BEF2-B4096DB889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5400000">
                <a:off x="11142907" y="4894680"/>
                <a:ext cx="978088" cy="400110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0" name="Rectangle 69">
            <a:extLst>
              <a:ext uri="{FF2B5EF4-FFF2-40B4-BE49-F238E27FC236}">
                <a16:creationId xmlns:a16="http://schemas.microsoft.com/office/drawing/2014/main" id="{43FCFDFC-261B-B04A-8C3B-774914CFE223}"/>
              </a:ext>
            </a:extLst>
          </p:cNvPr>
          <p:cNvSpPr/>
          <p:nvPr/>
        </p:nvSpPr>
        <p:spPr>
          <a:xfrm>
            <a:off x="8620963" y="5299981"/>
            <a:ext cx="1247143" cy="75887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11155319-B078-404B-B160-CE72894FF72F}"/>
              </a:ext>
            </a:extLst>
          </p:cNvPr>
          <p:cNvCxnSpPr>
            <a:cxnSpLocks/>
          </p:cNvCxnSpPr>
          <p:nvPr/>
        </p:nvCxnSpPr>
        <p:spPr>
          <a:xfrm>
            <a:off x="8620963" y="6155087"/>
            <a:ext cx="1247143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C766E669-9F36-F64D-9212-E1C02F1E45D6}"/>
                  </a:ext>
                </a:extLst>
              </p:cNvPr>
              <p:cNvSpPr txBox="1"/>
              <p:nvPr/>
            </p:nvSpPr>
            <p:spPr>
              <a:xfrm>
                <a:off x="9065023" y="6115467"/>
                <a:ext cx="38504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5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C766E669-9F36-F64D-9212-E1C02F1E45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65023" y="6115467"/>
                <a:ext cx="385041" cy="400110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78A523C9-4B7B-9842-937D-34233F732193}"/>
              </a:ext>
            </a:extLst>
          </p:cNvPr>
          <p:cNvCxnSpPr>
            <a:cxnSpLocks/>
          </p:cNvCxnSpPr>
          <p:nvPr/>
        </p:nvCxnSpPr>
        <p:spPr>
          <a:xfrm flipV="1">
            <a:off x="8513719" y="5299981"/>
            <a:ext cx="0" cy="79504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F19B095F-FADB-B449-AF6A-FFC4481CFD67}"/>
                  </a:ext>
                </a:extLst>
              </p:cNvPr>
              <p:cNvSpPr txBox="1"/>
              <p:nvPr/>
            </p:nvSpPr>
            <p:spPr>
              <a:xfrm>
                <a:off x="8128677" y="5524256"/>
                <a:ext cx="38504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3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F19B095F-FADB-B449-AF6A-FFC4481CFD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28677" y="5524256"/>
                <a:ext cx="385041" cy="400110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E240C37B-821B-CF49-A769-D011BC4CDFDB}"/>
              </a:ext>
            </a:extLst>
          </p:cNvPr>
          <p:cNvCxnSpPr>
            <a:cxnSpLocks/>
          </p:cNvCxnSpPr>
          <p:nvPr/>
        </p:nvCxnSpPr>
        <p:spPr>
          <a:xfrm flipV="1">
            <a:off x="8520316" y="4355798"/>
            <a:ext cx="0" cy="48017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C84FCE57-CC1B-674D-B102-0DAB3E461CD4}"/>
                  </a:ext>
                </a:extLst>
              </p:cNvPr>
              <p:cNvSpPr txBox="1"/>
              <p:nvPr/>
            </p:nvSpPr>
            <p:spPr>
              <a:xfrm>
                <a:off x="8167331" y="4391710"/>
                <a:ext cx="38504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C84FCE57-CC1B-674D-B102-0DAB3E461C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67331" y="4391710"/>
                <a:ext cx="385041" cy="400110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9" name="Rectangle 78">
            <a:extLst>
              <a:ext uri="{FF2B5EF4-FFF2-40B4-BE49-F238E27FC236}">
                <a16:creationId xmlns:a16="http://schemas.microsoft.com/office/drawing/2014/main" id="{0C1707CC-B823-0549-BA8D-8FA214B884A2}"/>
              </a:ext>
            </a:extLst>
          </p:cNvPr>
          <p:cNvSpPr/>
          <p:nvPr/>
        </p:nvSpPr>
        <p:spPr>
          <a:xfrm>
            <a:off x="9868106" y="4353703"/>
            <a:ext cx="1455730" cy="48841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552E6932-BD80-D740-8DAD-140068CC9EF4}"/>
              </a:ext>
            </a:extLst>
          </p:cNvPr>
          <p:cNvCxnSpPr>
            <a:cxnSpLocks/>
          </p:cNvCxnSpPr>
          <p:nvPr/>
        </p:nvCxnSpPr>
        <p:spPr>
          <a:xfrm>
            <a:off x="10823822" y="6155087"/>
            <a:ext cx="495320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BCD1E4BE-D4EE-C747-9632-2F991A593934}"/>
                  </a:ext>
                </a:extLst>
              </p:cNvPr>
              <p:cNvSpPr txBox="1"/>
              <p:nvPr/>
            </p:nvSpPr>
            <p:spPr>
              <a:xfrm>
                <a:off x="10833851" y="6095022"/>
                <a:ext cx="38504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BCD1E4BE-D4EE-C747-9632-2F991A5939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33851" y="6095022"/>
                <a:ext cx="385041" cy="400110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2" name="Rectangle 81">
            <a:extLst>
              <a:ext uri="{FF2B5EF4-FFF2-40B4-BE49-F238E27FC236}">
                <a16:creationId xmlns:a16="http://schemas.microsoft.com/office/drawing/2014/main" id="{F4F7BFF6-12B5-9D45-9919-9C64F2A3C76C}"/>
              </a:ext>
            </a:extLst>
          </p:cNvPr>
          <p:cNvSpPr/>
          <p:nvPr/>
        </p:nvSpPr>
        <p:spPr>
          <a:xfrm>
            <a:off x="10823822" y="5299981"/>
            <a:ext cx="500014" cy="75887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5D53A3E9-83B3-F243-A3A6-79A65BB5F1B1}"/>
              </a:ext>
            </a:extLst>
          </p:cNvPr>
          <p:cNvSpPr/>
          <p:nvPr/>
        </p:nvSpPr>
        <p:spPr>
          <a:xfrm>
            <a:off x="9886965" y="4842120"/>
            <a:ext cx="930101" cy="45786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1FB131E-713A-D44D-9C56-0741194BAD9E}"/>
                  </a:ext>
                </a:extLst>
              </p:cNvPr>
              <p:cNvSpPr txBox="1"/>
              <p:nvPr/>
            </p:nvSpPr>
            <p:spPr>
              <a:xfrm>
                <a:off x="234728" y="227104"/>
                <a:ext cx="389446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𝐹𝑖𝑛𝑑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𝑡h𝑒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𝑎𝑟𝑒𝑎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𝑜𝑓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𝑡h𝑒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𝑦𝑒𝑙𝑙𝑜𝑤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𝑠𝑒𝑐𝑡𝑖𝑜𝑛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1FB131E-713A-D44D-9C56-0741194BAD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4728" y="227104"/>
                <a:ext cx="3894464" cy="369332"/>
              </a:xfrm>
              <a:prstGeom prst="rect">
                <a:avLst/>
              </a:prstGeom>
              <a:blipFill>
                <a:blip r:embed="rId25"/>
                <a:stretch>
                  <a:fillRect b="-129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52B3BCD0-6631-B441-A279-387993F7E56C}"/>
                  </a:ext>
                </a:extLst>
              </p:cNvPr>
              <p:cNvSpPr txBox="1"/>
              <p:nvPr/>
            </p:nvSpPr>
            <p:spPr>
              <a:xfrm>
                <a:off x="4129192" y="225695"/>
                <a:ext cx="389446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𝐹𝑖𝑛𝑑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𝑡h𝑒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𝑎𝑟𝑒𝑎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𝑜𝑓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𝑡h𝑒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𝑦𝑒𝑙𝑙𝑜𝑤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𝑠𝑒𝑐𝑡𝑖𝑜𝑛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52B3BCD0-6631-B441-A279-387993F7E5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9192" y="225695"/>
                <a:ext cx="3894464" cy="369332"/>
              </a:xfrm>
              <a:prstGeom prst="rect">
                <a:avLst/>
              </a:prstGeom>
              <a:blipFill>
                <a:blip r:embed="rId26"/>
                <a:stretch>
                  <a:fillRect b="-129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329F565F-5E74-1E40-9ED0-E1150202D70F}"/>
                  </a:ext>
                </a:extLst>
              </p:cNvPr>
              <p:cNvSpPr txBox="1"/>
              <p:nvPr/>
            </p:nvSpPr>
            <p:spPr>
              <a:xfrm>
                <a:off x="8055501" y="209363"/>
                <a:ext cx="389446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𝐹𝑖𝑛𝑑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𝑡h𝑒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𝑎𝑟𝑒𝑎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𝑜𝑓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𝑡h𝑒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𝑦𝑒𝑙𝑙𝑜𝑤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𝑠𝑒𝑐𝑡𝑖𝑜𝑛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329F565F-5E74-1E40-9ED0-E1150202D7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5501" y="209363"/>
                <a:ext cx="3894464" cy="369332"/>
              </a:xfrm>
              <a:prstGeom prst="rect">
                <a:avLst/>
              </a:prstGeom>
              <a:blipFill>
                <a:blip r:embed="rId27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C9A15C6D-0FEB-F54B-9090-29B3111125EF}"/>
                  </a:ext>
                </a:extLst>
              </p:cNvPr>
              <p:cNvSpPr txBox="1"/>
              <p:nvPr/>
            </p:nvSpPr>
            <p:spPr>
              <a:xfrm>
                <a:off x="248072" y="3382436"/>
                <a:ext cx="389446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𝐹𝑖𝑛𝑑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𝑡h𝑒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𝑎𝑟𝑒𝑎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𝑜𝑓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𝑡h𝑒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𝑦𝑒𝑙𝑙𝑜𝑤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𝑠𝑒𝑐𝑡𝑖𝑜𝑛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C9A15C6D-0FEB-F54B-9090-29B3111125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072" y="3382436"/>
                <a:ext cx="3894464" cy="369332"/>
              </a:xfrm>
              <a:prstGeom prst="rect">
                <a:avLst/>
              </a:prstGeom>
              <a:blipFill>
                <a:blip r:embed="rId28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3A939EB2-6150-1A4D-BA01-349D2BBCA059}"/>
                  </a:ext>
                </a:extLst>
              </p:cNvPr>
              <p:cNvSpPr txBox="1"/>
              <p:nvPr/>
            </p:nvSpPr>
            <p:spPr>
              <a:xfrm>
                <a:off x="4071774" y="3379939"/>
                <a:ext cx="389446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𝐹𝑖𝑛𝑑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𝑡h𝑒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𝑎𝑟𝑒𝑎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𝑜𝑓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𝑡h𝑒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𝑦𝑒𝑙𝑙𝑜𝑤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𝑠𝑒𝑐𝑡𝑖𝑜𝑛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3A939EB2-6150-1A4D-BA01-349D2BBCA0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1774" y="3379939"/>
                <a:ext cx="3894464" cy="369332"/>
              </a:xfrm>
              <a:prstGeom prst="rect">
                <a:avLst/>
              </a:prstGeom>
              <a:blipFill>
                <a:blip r:embed="rId29"/>
                <a:stretch>
                  <a:fillRect b="-129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FB96C449-B82A-424C-8917-C4896129D5FC}"/>
                  </a:ext>
                </a:extLst>
              </p:cNvPr>
              <p:cNvSpPr txBox="1"/>
              <p:nvPr/>
            </p:nvSpPr>
            <p:spPr>
              <a:xfrm>
                <a:off x="8059840" y="3379196"/>
                <a:ext cx="378699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𝐹𝑖𝑛𝑑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𝑡h𝑒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𝑎𝑟𝑒𝑎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𝑜𝑓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𝑡h𝑒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𝑤h𝑖𝑡𝑒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𝑠𝑒𝑐𝑡𝑖𝑜𝑛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FB96C449-B82A-424C-8917-C4896129D5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9840" y="3379196"/>
                <a:ext cx="3786999" cy="369332"/>
              </a:xfrm>
              <a:prstGeom prst="rect">
                <a:avLst/>
              </a:prstGeom>
              <a:blipFill>
                <a:blip r:embed="rId30"/>
                <a:stretch>
                  <a:fillRect b="-129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0" name="Rectangle 89">
            <a:extLst>
              <a:ext uri="{FF2B5EF4-FFF2-40B4-BE49-F238E27FC236}">
                <a16:creationId xmlns:a16="http://schemas.microsoft.com/office/drawing/2014/main" id="{9EFF9796-E112-E24F-91AD-BF1DB102ABD7}"/>
              </a:ext>
            </a:extLst>
          </p:cNvPr>
          <p:cNvSpPr/>
          <p:nvPr/>
        </p:nvSpPr>
        <p:spPr>
          <a:xfrm>
            <a:off x="4675417" y="4332763"/>
            <a:ext cx="542372" cy="488417"/>
          </a:xfrm>
          <a:prstGeom prst="rect">
            <a:avLst/>
          </a:prstGeom>
          <a:solidFill>
            <a:srgbClr val="FFD6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8F952BCA-B62E-6246-8D1E-5E44BF0F0A60}"/>
              </a:ext>
            </a:extLst>
          </p:cNvPr>
          <p:cNvSpPr/>
          <p:nvPr/>
        </p:nvSpPr>
        <p:spPr>
          <a:xfrm>
            <a:off x="8616270" y="4343356"/>
            <a:ext cx="542372" cy="488417"/>
          </a:xfrm>
          <a:prstGeom prst="rect">
            <a:avLst/>
          </a:prstGeom>
          <a:solidFill>
            <a:srgbClr val="FFD6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709B1681-63D9-4741-806A-313290FEDA4A}"/>
              </a:ext>
            </a:extLst>
          </p:cNvPr>
          <p:cNvSpPr/>
          <p:nvPr/>
        </p:nvSpPr>
        <p:spPr>
          <a:xfrm>
            <a:off x="700862" y="4354667"/>
            <a:ext cx="542372" cy="488417"/>
          </a:xfrm>
          <a:prstGeom prst="rect">
            <a:avLst/>
          </a:prstGeom>
          <a:solidFill>
            <a:srgbClr val="FFD6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1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7782C969-D20B-B443-80A3-A86224FC351C}"/>
                  </a:ext>
                </a:extLst>
              </p14:cNvPr>
              <p14:cNvContentPartPr/>
              <p14:nvPr/>
            </p14:nvContentPartPr>
            <p14:xfrm>
              <a:off x="414360" y="1325880"/>
              <a:ext cx="10871640" cy="501984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7782C969-D20B-B443-80A3-A86224FC351C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405000" y="1316520"/>
                <a:ext cx="10890360" cy="5038560"/>
              </a:xfrm>
              <a:prstGeom prst="rect">
                <a:avLst/>
              </a:prstGeom>
            </p:spPr>
          </p:pic>
        </mc:Fallback>
      </mc:AlternateContent>
      <p:cxnSp>
        <p:nvCxnSpPr>
          <p:cNvPr id="95" name="Straight Arrow Connector 94">
            <a:extLst>
              <a:ext uri="{FF2B5EF4-FFF2-40B4-BE49-F238E27FC236}">
                <a16:creationId xmlns:a16="http://schemas.microsoft.com/office/drawing/2014/main" id="{A9AF5090-1869-4F49-A278-EB38C9CBAD5A}"/>
              </a:ext>
            </a:extLst>
          </p:cNvPr>
          <p:cNvCxnSpPr>
            <a:cxnSpLocks/>
          </p:cNvCxnSpPr>
          <p:nvPr/>
        </p:nvCxnSpPr>
        <p:spPr>
          <a:xfrm flipH="1">
            <a:off x="700862" y="4138774"/>
            <a:ext cx="485926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C9A45AED-270A-0341-96E1-E7454F93A297}"/>
                  </a:ext>
                </a:extLst>
              </p:cNvPr>
              <p:cNvSpPr txBox="1"/>
              <p:nvPr/>
            </p:nvSpPr>
            <p:spPr>
              <a:xfrm>
                <a:off x="787501" y="3827898"/>
                <a:ext cx="38504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2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C9A45AED-270A-0341-96E1-E7454F93A2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7501" y="3827898"/>
                <a:ext cx="385041" cy="400110"/>
              </a:xfrm>
              <a:prstGeom prst="rect">
                <a:avLst/>
              </a:prstGeom>
              <a:blipFill>
                <a:blip r:embed="rId3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6" name="Straight Arrow Connector 115">
            <a:extLst>
              <a:ext uri="{FF2B5EF4-FFF2-40B4-BE49-F238E27FC236}">
                <a16:creationId xmlns:a16="http://schemas.microsoft.com/office/drawing/2014/main" id="{DCAE26DA-68A8-5A4D-BDF1-144B93CC5DAC}"/>
              </a:ext>
            </a:extLst>
          </p:cNvPr>
          <p:cNvCxnSpPr>
            <a:cxnSpLocks/>
          </p:cNvCxnSpPr>
          <p:nvPr/>
        </p:nvCxnSpPr>
        <p:spPr>
          <a:xfrm flipH="1">
            <a:off x="4688082" y="4162597"/>
            <a:ext cx="485926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17" name="TextBox 116">
                <a:extLst>
                  <a:ext uri="{FF2B5EF4-FFF2-40B4-BE49-F238E27FC236}">
                    <a16:creationId xmlns:a16="http://schemas.microsoft.com/office/drawing/2014/main" id="{50DDD301-5330-A54B-B0CA-EA3B03F2AA43}"/>
                  </a:ext>
                </a:extLst>
              </p:cNvPr>
              <p:cNvSpPr txBox="1"/>
              <p:nvPr/>
            </p:nvSpPr>
            <p:spPr>
              <a:xfrm>
                <a:off x="4774721" y="3851721"/>
                <a:ext cx="38504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2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17" name="TextBox 116">
                <a:extLst>
                  <a:ext uri="{FF2B5EF4-FFF2-40B4-BE49-F238E27FC236}">
                    <a16:creationId xmlns:a16="http://schemas.microsoft.com/office/drawing/2014/main" id="{50DDD301-5330-A54B-B0CA-EA3B03F2AA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4721" y="3851721"/>
                <a:ext cx="385041" cy="400110"/>
              </a:xfrm>
              <a:prstGeom prst="rect">
                <a:avLst/>
              </a:prstGeom>
              <a:blipFill>
                <a:blip r:embed="rId3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8" name="Straight Arrow Connector 117">
            <a:extLst>
              <a:ext uri="{FF2B5EF4-FFF2-40B4-BE49-F238E27FC236}">
                <a16:creationId xmlns:a16="http://schemas.microsoft.com/office/drawing/2014/main" id="{D39324A3-DFAE-0E4A-8264-3D653F364167}"/>
              </a:ext>
            </a:extLst>
          </p:cNvPr>
          <p:cNvCxnSpPr>
            <a:cxnSpLocks/>
          </p:cNvCxnSpPr>
          <p:nvPr/>
        </p:nvCxnSpPr>
        <p:spPr>
          <a:xfrm flipH="1">
            <a:off x="8614399" y="4174816"/>
            <a:ext cx="485926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19" name="TextBox 118">
                <a:extLst>
                  <a:ext uri="{FF2B5EF4-FFF2-40B4-BE49-F238E27FC236}">
                    <a16:creationId xmlns:a16="http://schemas.microsoft.com/office/drawing/2014/main" id="{4397CE64-0F01-134E-8FB6-5473D0B7FEAE}"/>
                  </a:ext>
                </a:extLst>
              </p:cNvPr>
              <p:cNvSpPr txBox="1"/>
              <p:nvPr/>
            </p:nvSpPr>
            <p:spPr>
              <a:xfrm>
                <a:off x="8701038" y="3863940"/>
                <a:ext cx="38504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2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19" name="TextBox 118">
                <a:extLst>
                  <a:ext uri="{FF2B5EF4-FFF2-40B4-BE49-F238E27FC236}">
                    <a16:creationId xmlns:a16="http://schemas.microsoft.com/office/drawing/2014/main" id="{4397CE64-0F01-134E-8FB6-5473D0B7FE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01038" y="3863940"/>
                <a:ext cx="385041" cy="400110"/>
              </a:xfrm>
              <a:prstGeom prst="rect">
                <a:avLst/>
              </a:prstGeom>
              <a:blipFill>
                <a:blip r:embed="rId3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282006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8" name="Table 38">
            <a:extLst>
              <a:ext uri="{FF2B5EF4-FFF2-40B4-BE49-F238E27FC236}">
                <a16:creationId xmlns:a16="http://schemas.microsoft.com/office/drawing/2014/main" id="{83883639-2C05-124E-A10E-BA9ABD7D5DB3}"/>
              </a:ext>
            </a:extLst>
          </p:cNvPr>
          <p:cNvGraphicFramePr>
            <a:graphicFrameLocks noGrp="1"/>
          </p:cNvGraphicFramePr>
          <p:nvPr/>
        </p:nvGraphicFramePr>
        <p:xfrm>
          <a:off x="220024" y="240534"/>
          <a:ext cx="11722932" cy="63386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07644">
                  <a:extLst>
                    <a:ext uri="{9D8B030D-6E8A-4147-A177-3AD203B41FA5}">
                      <a16:colId xmlns:a16="http://schemas.microsoft.com/office/drawing/2014/main" val="1734921090"/>
                    </a:ext>
                  </a:extLst>
                </a:gridCol>
                <a:gridCol w="3907644">
                  <a:extLst>
                    <a:ext uri="{9D8B030D-6E8A-4147-A177-3AD203B41FA5}">
                      <a16:colId xmlns:a16="http://schemas.microsoft.com/office/drawing/2014/main" val="1343909275"/>
                    </a:ext>
                  </a:extLst>
                </a:gridCol>
                <a:gridCol w="3907644">
                  <a:extLst>
                    <a:ext uri="{9D8B030D-6E8A-4147-A177-3AD203B41FA5}">
                      <a16:colId xmlns:a16="http://schemas.microsoft.com/office/drawing/2014/main" val="3643243511"/>
                    </a:ext>
                  </a:extLst>
                </a:gridCol>
              </a:tblGrid>
              <a:tr h="316934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6611016"/>
                  </a:ext>
                </a:extLst>
              </a:tr>
              <a:tr h="316934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411164"/>
                  </a:ext>
                </a:extLst>
              </a:tr>
            </a:tbl>
          </a:graphicData>
        </a:graphic>
      </p:graphicFrame>
      <p:graphicFrame>
        <p:nvGraphicFramePr>
          <p:cNvPr id="65" name="Table 4">
            <a:extLst>
              <a:ext uri="{FF2B5EF4-FFF2-40B4-BE49-F238E27FC236}">
                <a16:creationId xmlns:a16="http://schemas.microsoft.com/office/drawing/2014/main" id="{2010AFFE-816A-1F4F-9CB8-E041AE72265B}"/>
              </a:ext>
            </a:extLst>
          </p:cNvPr>
          <p:cNvGraphicFramePr>
            <a:graphicFrameLocks noGrp="1"/>
          </p:cNvGraphicFramePr>
          <p:nvPr/>
        </p:nvGraphicFramePr>
        <p:xfrm>
          <a:off x="687707" y="1167268"/>
          <a:ext cx="2696118" cy="1711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6118">
                  <a:extLst>
                    <a:ext uri="{9D8B030D-6E8A-4147-A177-3AD203B41FA5}">
                      <a16:colId xmlns:a16="http://schemas.microsoft.com/office/drawing/2014/main" val="470206356"/>
                    </a:ext>
                  </a:extLst>
                </a:gridCol>
              </a:tblGrid>
              <a:tr h="17113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2455422"/>
                  </a:ext>
                </a:extLst>
              </a:tr>
            </a:tbl>
          </a:graphicData>
        </a:graphic>
      </p:graphicFrame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31BC5A61-CE03-574B-9FB8-DE44A0EF41CA}"/>
              </a:ext>
            </a:extLst>
          </p:cNvPr>
          <p:cNvCxnSpPr>
            <a:cxnSpLocks/>
          </p:cNvCxnSpPr>
          <p:nvPr/>
        </p:nvCxnSpPr>
        <p:spPr>
          <a:xfrm>
            <a:off x="687707" y="1072621"/>
            <a:ext cx="2696118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CDCC9C05-C14E-B34C-91C4-ADE9DBA91D74}"/>
              </a:ext>
            </a:extLst>
          </p:cNvPr>
          <p:cNvCxnSpPr>
            <a:cxnSpLocks/>
          </p:cNvCxnSpPr>
          <p:nvPr/>
        </p:nvCxnSpPr>
        <p:spPr>
          <a:xfrm flipV="1">
            <a:off x="3491069" y="1167268"/>
            <a:ext cx="0" cy="171130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225D1DA3-E5E1-5247-9077-5335BF3E66EF}"/>
                  </a:ext>
                </a:extLst>
              </p:cNvPr>
              <p:cNvSpPr txBox="1"/>
              <p:nvPr/>
            </p:nvSpPr>
            <p:spPr>
              <a:xfrm>
                <a:off x="1617940" y="703742"/>
                <a:ext cx="97808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3</m:t>
                      </m:r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+5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225D1DA3-E5E1-5247-9077-5335BF3E66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7940" y="703742"/>
                <a:ext cx="978088" cy="40011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23D9A7E5-3C82-C642-AB62-4FA12E5B4D61}"/>
                  </a:ext>
                </a:extLst>
              </p:cNvPr>
              <p:cNvSpPr txBox="1"/>
              <p:nvPr/>
            </p:nvSpPr>
            <p:spPr>
              <a:xfrm rot="5400000">
                <a:off x="3243518" y="1714391"/>
                <a:ext cx="97808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2</m:t>
                      </m:r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+3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23D9A7E5-3C82-C642-AB62-4FA12E5B4D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5400000">
                <a:off x="3243518" y="1714391"/>
                <a:ext cx="978088" cy="4001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97" name="Table 4">
            <a:extLst>
              <a:ext uri="{FF2B5EF4-FFF2-40B4-BE49-F238E27FC236}">
                <a16:creationId xmlns:a16="http://schemas.microsoft.com/office/drawing/2014/main" id="{31E74B47-2BFA-3B4F-9514-4A6929A0A573}"/>
              </a:ext>
            </a:extLst>
          </p:cNvPr>
          <p:cNvGraphicFramePr>
            <a:graphicFrameLocks noGrp="1"/>
          </p:cNvGraphicFramePr>
          <p:nvPr/>
        </p:nvGraphicFramePr>
        <p:xfrm>
          <a:off x="4718277" y="1167268"/>
          <a:ext cx="2696118" cy="1711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6118">
                  <a:extLst>
                    <a:ext uri="{9D8B030D-6E8A-4147-A177-3AD203B41FA5}">
                      <a16:colId xmlns:a16="http://schemas.microsoft.com/office/drawing/2014/main" val="470206356"/>
                    </a:ext>
                  </a:extLst>
                </a:gridCol>
              </a:tblGrid>
              <a:tr h="17113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2455422"/>
                  </a:ext>
                </a:extLst>
              </a:tr>
            </a:tbl>
          </a:graphicData>
        </a:graphic>
      </p:graphicFrame>
      <p:cxnSp>
        <p:nvCxnSpPr>
          <p:cNvPr id="98" name="Straight Arrow Connector 97">
            <a:extLst>
              <a:ext uri="{FF2B5EF4-FFF2-40B4-BE49-F238E27FC236}">
                <a16:creationId xmlns:a16="http://schemas.microsoft.com/office/drawing/2014/main" id="{87905363-FC92-214D-A88E-483CD00F884C}"/>
              </a:ext>
            </a:extLst>
          </p:cNvPr>
          <p:cNvCxnSpPr>
            <a:cxnSpLocks/>
          </p:cNvCxnSpPr>
          <p:nvPr/>
        </p:nvCxnSpPr>
        <p:spPr>
          <a:xfrm>
            <a:off x="4718277" y="1072621"/>
            <a:ext cx="2696118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Arrow Connector 98">
            <a:extLst>
              <a:ext uri="{FF2B5EF4-FFF2-40B4-BE49-F238E27FC236}">
                <a16:creationId xmlns:a16="http://schemas.microsoft.com/office/drawing/2014/main" id="{A64B01F1-B402-4347-A156-78BE6DA74C0B}"/>
              </a:ext>
            </a:extLst>
          </p:cNvPr>
          <p:cNvCxnSpPr>
            <a:cxnSpLocks/>
          </p:cNvCxnSpPr>
          <p:nvPr/>
        </p:nvCxnSpPr>
        <p:spPr>
          <a:xfrm flipV="1">
            <a:off x="7510350" y="1167268"/>
            <a:ext cx="0" cy="171130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05DA3797-9001-A54B-893E-9FB4639B22D7}"/>
                  </a:ext>
                </a:extLst>
              </p:cNvPr>
              <p:cNvSpPr txBox="1"/>
              <p:nvPr/>
            </p:nvSpPr>
            <p:spPr>
              <a:xfrm>
                <a:off x="5648510" y="703742"/>
                <a:ext cx="97808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3</m:t>
                      </m:r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+5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05DA3797-9001-A54B-893E-9FB4639B22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48510" y="703742"/>
                <a:ext cx="978088" cy="40011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1" name="TextBox 100">
                <a:extLst>
                  <a:ext uri="{FF2B5EF4-FFF2-40B4-BE49-F238E27FC236}">
                    <a16:creationId xmlns:a16="http://schemas.microsoft.com/office/drawing/2014/main" id="{9592C4D8-73AC-2E48-B4AC-50FBF1ED6C8C}"/>
                  </a:ext>
                </a:extLst>
              </p:cNvPr>
              <p:cNvSpPr txBox="1"/>
              <p:nvPr/>
            </p:nvSpPr>
            <p:spPr>
              <a:xfrm rot="5400000">
                <a:off x="7240221" y="1714391"/>
                <a:ext cx="97808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2</m:t>
                      </m:r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+3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01" name="TextBox 100">
                <a:extLst>
                  <a:ext uri="{FF2B5EF4-FFF2-40B4-BE49-F238E27FC236}">
                    <a16:creationId xmlns:a16="http://schemas.microsoft.com/office/drawing/2014/main" id="{9592C4D8-73AC-2E48-B4AC-50FBF1ED6C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5400000">
                <a:off x="7240221" y="1714391"/>
                <a:ext cx="978088" cy="4001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1">
            <a:extLst>
              <a:ext uri="{FF2B5EF4-FFF2-40B4-BE49-F238E27FC236}">
                <a16:creationId xmlns:a16="http://schemas.microsoft.com/office/drawing/2014/main" id="{15D14208-212C-6D4D-96CE-A30720B4109B}"/>
              </a:ext>
            </a:extLst>
          </p:cNvPr>
          <p:cNvSpPr/>
          <p:nvPr/>
        </p:nvSpPr>
        <p:spPr>
          <a:xfrm>
            <a:off x="4718277" y="2119692"/>
            <a:ext cx="1106791" cy="75887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02" name="Straight Arrow Connector 101">
            <a:extLst>
              <a:ext uri="{FF2B5EF4-FFF2-40B4-BE49-F238E27FC236}">
                <a16:creationId xmlns:a16="http://schemas.microsoft.com/office/drawing/2014/main" id="{01E17DEE-C7A2-044D-96B5-8B1576E4C2EB}"/>
              </a:ext>
            </a:extLst>
          </p:cNvPr>
          <p:cNvCxnSpPr>
            <a:cxnSpLocks/>
          </p:cNvCxnSpPr>
          <p:nvPr/>
        </p:nvCxnSpPr>
        <p:spPr>
          <a:xfrm>
            <a:off x="4718277" y="2974798"/>
            <a:ext cx="1106791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03" name="TextBox 102">
                <a:extLst>
                  <a:ext uri="{FF2B5EF4-FFF2-40B4-BE49-F238E27FC236}">
                    <a16:creationId xmlns:a16="http://schemas.microsoft.com/office/drawing/2014/main" id="{E1EC00AE-92E8-9144-B2F8-067690FD2559}"/>
                  </a:ext>
                </a:extLst>
              </p:cNvPr>
              <p:cNvSpPr txBox="1"/>
              <p:nvPr/>
            </p:nvSpPr>
            <p:spPr>
              <a:xfrm>
                <a:off x="5124307" y="2941984"/>
                <a:ext cx="38504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5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03" name="TextBox 102">
                <a:extLst>
                  <a:ext uri="{FF2B5EF4-FFF2-40B4-BE49-F238E27FC236}">
                    <a16:creationId xmlns:a16="http://schemas.microsoft.com/office/drawing/2014/main" id="{E1EC00AE-92E8-9144-B2F8-067690FD25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24307" y="2941984"/>
                <a:ext cx="385041" cy="4001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4" name="Straight Arrow Connector 103">
            <a:extLst>
              <a:ext uri="{FF2B5EF4-FFF2-40B4-BE49-F238E27FC236}">
                <a16:creationId xmlns:a16="http://schemas.microsoft.com/office/drawing/2014/main" id="{2B801016-0D70-904F-AB6D-0E10663C9807}"/>
              </a:ext>
            </a:extLst>
          </p:cNvPr>
          <p:cNvCxnSpPr>
            <a:cxnSpLocks/>
          </p:cNvCxnSpPr>
          <p:nvPr/>
        </p:nvCxnSpPr>
        <p:spPr>
          <a:xfrm flipV="1">
            <a:off x="4611033" y="2119692"/>
            <a:ext cx="0" cy="79504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05" name="TextBox 104">
                <a:extLst>
                  <a:ext uri="{FF2B5EF4-FFF2-40B4-BE49-F238E27FC236}">
                    <a16:creationId xmlns:a16="http://schemas.microsoft.com/office/drawing/2014/main" id="{1548C2FD-648E-464B-9988-48201D7B3EE8}"/>
                  </a:ext>
                </a:extLst>
              </p:cNvPr>
              <p:cNvSpPr txBox="1"/>
              <p:nvPr/>
            </p:nvSpPr>
            <p:spPr>
              <a:xfrm>
                <a:off x="4225991" y="2343967"/>
                <a:ext cx="38504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3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05" name="TextBox 104">
                <a:extLst>
                  <a:ext uri="{FF2B5EF4-FFF2-40B4-BE49-F238E27FC236}">
                    <a16:creationId xmlns:a16="http://schemas.microsoft.com/office/drawing/2014/main" id="{1548C2FD-648E-464B-9988-48201D7B3E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5991" y="2343967"/>
                <a:ext cx="385041" cy="40011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06" name="Table 4">
            <a:extLst>
              <a:ext uri="{FF2B5EF4-FFF2-40B4-BE49-F238E27FC236}">
                <a16:creationId xmlns:a16="http://schemas.microsoft.com/office/drawing/2014/main" id="{CD6D5F90-15A0-174A-AD83-57966A54ADEB}"/>
              </a:ext>
            </a:extLst>
          </p:cNvPr>
          <p:cNvGraphicFramePr>
            <a:graphicFrameLocks noGrp="1"/>
          </p:cNvGraphicFramePr>
          <p:nvPr/>
        </p:nvGraphicFramePr>
        <p:xfrm>
          <a:off x="8576759" y="1167268"/>
          <a:ext cx="2696118" cy="1711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6118">
                  <a:extLst>
                    <a:ext uri="{9D8B030D-6E8A-4147-A177-3AD203B41FA5}">
                      <a16:colId xmlns:a16="http://schemas.microsoft.com/office/drawing/2014/main" val="470206356"/>
                    </a:ext>
                  </a:extLst>
                </a:gridCol>
              </a:tblGrid>
              <a:tr h="17113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2455422"/>
                  </a:ext>
                </a:extLst>
              </a:tr>
            </a:tbl>
          </a:graphicData>
        </a:graphic>
      </p:graphicFrame>
      <p:cxnSp>
        <p:nvCxnSpPr>
          <p:cNvPr id="107" name="Straight Arrow Connector 106">
            <a:extLst>
              <a:ext uri="{FF2B5EF4-FFF2-40B4-BE49-F238E27FC236}">
                <a16:creationId xmlns:a16="http://schemas.microsoft.com/office/drawing/2014/main" id="{5D89CA80-087E-5846-B048-8C6C220E4A93}"/>
              </a:ext>
            </a:extLst>
          </p:cNvPr>
          <p:cNvCxnSpPr>
            <a:cxnSpLocks/>
          </p:cNvCxnSpPr>
          <p:nvPr/>
        </p:nvCxnSpPr>
        <p:spPr>
          <a:xfrm>
            <a:off x="8576759" y="1072621"/>
            <a:ext cx="2696118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Arrow Connector 107">
            <a:extLst>
              <a:ext uri="{FF2B5EF4-FFF2-40B4-BE49-F238E27FC236}">
                <a16:creationId xmlns:a16="http://schemas.microsoft.com/office/drawing/2014/main" id="{5AFC0167-C3D5-B147-AB31-13663B4D9C25}"/>
              </a:ext>
            </a:extLst>
          </p:cNvPr>
          <p:cNvCxnSpPr>
            <a:cxnSpLocks/>
          </p:cNvCxnSpPr>
          <p:nvPr/>
        </p:nvCxnSpPr>
        <p:spPr>
          <a:xfrm flipV="1">
            <a:off x="11368832" y="1167268"/>
            <a:ext cx="0" cy="171130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09" name="TextBox 108">
                <a:extLst>
                  <a:ext uri="{FF2B5EF4-FFF2-40B4-BE49-F238E27FC236}">
                    <a16:creationId xmlns:a16="http://schemas.microsoft.com/office/drawing/2014/main" id="{DEFA0E6D-3E64-A049-8ABA-BAAEC9936E03}"/>
                  </a:ext>
                </a:extLst>
              </p:cNvPr>
              <p:cNvSpPr txBox="1"/>
              <p:nvPr/>
            </p:nvSpPr>
            <p:spPr>
              <a:xfrm>
                <a:off x="9506992" y="703742"/>
                <a:ext cx="97808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3</m:t>
                      </m:r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+5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09" name="TextBox 108">
                <a:extLst>
                  <a:ext uri="{FF2B5EF4-FFF2-40B4-BE49-F238E27FC236}">
                    <a16:creationId xmlns:a16="http://schemas.microsoft.com/office/drawing/2014/main" id="{DEFA0E6D-3E64-A049-8ABA-BAAEC9936E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6992" y="703742"/>
                <a:ext cx="978088" cy="40011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FC58EB96-8D61-1D49-86D0-94171F058B95}"/>
                  </a:ext>
                </a:extLst>
              </p:cNvPr>
              <p:cNvSpPr txBox="1"/>
              <p:nvPr/>
            </p:nvSpPr>
            <p:spPr>
              <a:xfrm rot="5400000">
                <a:off x="11098703" y="1714391"/>
                <a:ext cx="97808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2</m:t>
                      </m:r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+3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FC58EB96-8D61-1D49-86D0-94171F058B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5400000">
                <a:off x="11098703" y="1714391"/>
                <a:ext cx="978088" cy="40011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1" name="Rectangle 110">
            <a:extLst>
              <a:ext uri="{FF2B5EF4-FFF2-40B4-BE49-F238E27FC236}">
                <a16:creationId xmlns:a16="http://schemas.microsoft.com/office/drawing/2014/main" id="{5B590029-70A3-B046-9760-21AAC0C9F999}"/>
              </a:ext>
            </a:extLst>
          </p:cNvPr>
          <p:cNvSpPr/>
          <p:nvPr/>
        </p:nvSpPr>
        <p:spPr>
          <a:xfrm>
            <a:off x="8576759" y="2119692"/>
            <a:ext cx="1247143" cy="75887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12" name="Straight Arrow Connector 111">
            <a:extLst>
              <a:ext uri="{FF2B5EF4-FFF2-40B4-BE49-F238E27FC236}">
                <a16:creationId xmlns:a16="http://schemas.microsoft.com/office/drawing/2014/main" id="{D3E42727-0CE9-4F44-82FB-B77333118F2C}"/>
              </a:ext>
            </a:extLst>
          </p:cNvPr>
          <p:cNvCxnSpPr>
            <a:cxnSpLocks/>
          </p:cNvCxnSpPr>
          <p:nvPr/>
        </p:nvCxnSpPr>
        <p:spPr>
          <a:xfrm>
            <a:off x="8576759" y="2974798"/>
            <a:ext cx="1247143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13" name="TextBox 112">
                <a:extLst>
                  <a:ext uri="{FF2B5EF4-FFF2-40B4-BE49-F238E27FC236}">
                    <a16:creationId xmlns:a16="http://schemas.microsoft.com/office/drawing/2014/main" id="{8E8C7A97-D770-8E46-B2D1-769D6244B1FD}"/>
                  </a:ext>
                </a:extLst>
              </p:cNvPr>
              <p:cNvSpPr txBox="1"/>
              <p:nvPr/>
            </p:nvSpPr>
            <p:spPr>
              <a:xfrm>
                <a:off x="9020819" y="2935178"/>
                <a:ext cx="38504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5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13" name="TextBox 112">
                <a:extLst>
                  <a:ext uri="{FF2B5EF4-FFF2-40B4-BE49-F238E27FC236}">
                    <a16:creationId xmlns:a16="http://schemas.microsoft.com/office/drawing/2014/main" id="{8E8C7A97-D770-8E46-B2D1-769D6244B1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20819" y="2935178"/>
                <a:ext cx="385041" cy="40011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4" name="Straight Arrow Connector 113">
            <a:extLst>
              <a:ext uri="{FF2B5EF4-FFF2-40B4-BE49-F238E27FC236}">
                <a16:creationId xmlns:a16="http://schemas.microsoft.com/office/drawing/2014/main" id="{35AC1322-583D-2048-A32E-D03A87DE2DDB}"/>
              </a:ext>
            </a:extLst>
          </p:cNvPr>
          <p:cNvCxnSpPr>
            <a:cxnSpLocks/>
          </p:cNvCxnSpPr>
          <p:nvPr/>
        </p:nvCxnSpPr>
        <p:spPr>
          <a:xfrm flipV="1">
            <a:off x="8469515" y="2119692"/>
            <a:ext cx="0" cy="79504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15" name="TextBox 114">
                <a:extLst>
                  <a:ext uri="{FF2B5EF4-FFF2-40B4-BE49-F238E27FC236}">
                    <a16:creationId xmlns:a16="http://schemas.microsoft.com/office/drawing/2014/main" id="{E458628E-ACD8-B644-A467-48AB53DAF368}"/>
                  </a:ext>
                </a:extLst>
              </p:cNvPr>
              <p:cNvSpPr txBox="1"/>
              <p:nvPr/>
            </p:nvSpPr>
            <p:spPr>
              <a:xfrm>
                <a:off x="8084473" y="2343967"/>
                <a:ext cx="38504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3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15" name="TextBox 114">
                <a:extLst>
                  <a:ext uri="{FF2B5EF4-FFF2-40B4-BE49-F238E27FC236}">
                    <a16:creationId xmlns:a16="http://schemas.microsoft.com/office/drawing/2014/main" id="{E458628E-ACD8-B644-A467-48AB53DAF3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84473" y="2343967"/>
                <a:ext cx="385041" cy="40011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20" name="Table 4">
            <a:extLst>
              <a:ext uri="{FF2B5EF4-FFF2-40B4-BE49-F238E27FC236}">
                <a16:creationId xmlns:a16="http://schemas.microsoft.com/office/drawing/2014/main" id="{5E15552C-30BC-AF44-842C-BBE7BB36ED44}"/>
              </a:ext>
            </a:extLst>
          </p:cNvPr>
          <p:cNvGraphicFramePr>
            <a:graphicFrameLocks noGrp="1"/>
          </p:cNvGraphicFramePr>
          <p:nvPr/>
        </p:nvGraphicFramePr>
        <p:xfrm>
          <a:off x="705555" y="4354363"/>
          <a:ext cx="2696118" cy="1711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6118">
                  <a:extLst>
                    <a:ext uri="{9D8B030D-6E8A-4147-A177-3AD203B41FA5}">
                      <a16:colId xmlns:a16="http://schemas.microsoft.com/office/drawing/2014/main" val="470206356"/>
                    </a:ext>
                  </a:extLst>
                </a:gridCol>
              </a:tblGrid>
              <a:tr h="17113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2455422"/>
                  </a:ext>
                </a:extLst>
              </a:tr>
            </a:tbl>
          </a:graphicData>
        </a:graphic>
      </p:graphicFrame>
      <p:cxnSp>
        <p:nvCxnSpPr>
          <p:cNvPr id="121" name="Straight Arrow Connector 120">
            <a:extLst>
              <a:ext uri="{FF2B5EF4-FFF2-40B4-BE49-F238E27FC236}">
                <a16:creationId xmlns:a16="http://schemas.microsoft.com/office/drawing/2014/main" id="{E6F8F89E-2EB1-CB4F-86DE-AB68397A80D0}"/>
              </a:ext>
            </a:extLst>
          </p:cNvPr>
          <p:cNvCxnSpPr>
            <a:cxnSpLocks/>
          </p:cNvCxnSpPr>
          <p:nvPr/>
        </p:nvCxnSpPr>
        <p:spPr>
          <a:xfrm>
            <a:off x="705555" y="4259716"/>
            <a:ext cx="2696118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Arrow Connector 121">
            <a:extLst>
              <a:ext uri="{FF2B5EF4-FFF2-40B4-BE49-F238E27FC236}">
                <a16:creationId xmlns:a16="http://schemas.microsoft.com/office/drawing/2014/main" id="{5D59A481-6978-2D47-ABC7-962EC4BBA348}"/>
              </a:ext>
            </a:extLst>
          </p:cNvPr>
          <p:cNvCxnSpPr>
            <a:cxnSpLocks/>
          </p:cNvCxnSpPr>
          <p:nvPr/>
        </p:nvCxnSpPr>
        <p:spPr>
          <a:xfrm flipV="1">
            <a:off x="3497628" y="4354363"/>
            <a:ext cx="0" cy="171130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23" name="TextBox 122">
                <a:extLst>
                  <a:ext uri="{FF2B5EF4-FFF2-40B4-BE49-F238E27FC236}">
                    <a16:creationId xmlns:a16="http://schemas.microsoft.com/office/drawing/2014/main" id="{B178CF6C-7080-5149-B4AE-C535322B6F8B}"/>
                  </a:ext>
                </a:extLst>
              </p:cNvPr>
              <p:cNvSpPr txBox="1"/>
              <p:nvPr/>
            </p:nvSpPr>
            <p:spPr>
              <a:xfrm>
                <a:off x="1635788" y="3890837"/>
                <a:ext cx="97808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3</m:t>
                      </m:r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+5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23" name="TextBox 122">
                <a:extLst>
                  <a:ext uri="{FF2B5EF4-FFF2-40B4-BE49-F238E27FC236}">
                    <a16:creationId xmlns:a16="http://schemas.microsoft.com/office/drawing/2014/main" id="{B178CF6C-7080-5149-B4AE-C535322B6F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5788" y="3890837"/>
                <a:ext cx="978088" cy="40011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4" name="TextBox 123">
                <a:extLst>
                  <a:ext uri="{FF2B5EF4-FFF2-40B4-BE49-F238E27FC236}">
                    <a16:creationId xmlns:a16="http://schemas.microsoft.com/office/drawing/2014/main" id="{5B726216-BF2B-4444-9ABB-54552DF58C16}"/>
                  </a:ext>
                </a:extLst>
              </p:cNvPr>
              <p:cNvSpPr txBox="1"/>
              <p:nvPr/>
            </p:nvSpPr>
            <p:spPr>
              <a:xfrm rot="5400000">
                <a:off x="3227499" y="4901486"/>
                <a:ext cx="97808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2</m:t>
                      </m:r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+3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24" name="TextBox 123">
                <a:extLst>
                  <a:ext uri="{FF2B5EF4-FFF2-40B4-BE49-F238E27FC236}">
                    <a16:creationId xmlns:a16="http://schemas.microsoft.com/office/drawing/2014/main" id="{5B726216-BF2B-4444-9ABB-54552DF58C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5400000">
                <a:off x="3227499" y="4901486"/>
                <a:ext cx="978088" cy="4001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5" name="Rectangle 124">
            <a:extLst>
              <a:ext uri="{FF2B5EF4-FFF2-40B4-BE49-F238E27FC236}">
                <a16:creationId xmlns:a16="http://schemas.microsoft.com/office/drawing/2014/main" id="{106B7D73-C77C-6944-86DB-3A707B486E12}"/>
              </a:ext>
            </a:extLst>
          </p:cNvPr>
          <p:cNvSpPr/>
          <p:nvPr/>
        </p:nvSpPr>
        <p:spPr>
          <a:xfrm>
            <a:off x="705555" y="5306787"/>
            <a:ext cx="1247143" cy="75887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26" name="Straight Arrow Connector 125">
            <a:extLst>
              <a:ext uri="{FF2B5EF4-FFF2-40B4-BE49-F238E27FC236}">
                <a16:creationId xmlns:a16="http://schemas.microsoft.com/office/drawing/2014/main" id="{F334C0BD-457E-5548-8518-A5E84AED8B35}"/>
              </a:ext>
            </a:extLst>
          </p:cNvPr>
          <p:cNvCxnSpPr>
            <a:cxnSpLocks/>
          </p:cNvCxnSpPr>
          <p:nvPr/>
        </p:nvCxnSpPr>
        <p:spPr>
          <a:xfrm>
            <a:off x="705555" y="6161893"/>
            <a:ext cx="1247143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27" name="TextBox 126">
                <a:extLst>
                  <a:ext uri="{FF2B5EF4-FFF2-40B4-BE49-F238E27FC236}">
                    <a16:creationId xmlns:a16="http://schemas.microsoft.com/office/drawing/2014/main" id="{D5E38A47-B36B-994E-B2B7-BB175C1EF281}"/>
                  </a:ext>
                </a:extLst>
              </p:cNvPr>
              <p:cNvSpPr txBox="1"/>
              <p:nvPr/>
            </p:nvSpPr>
            <p:spPr>
              <a:xfrm>
                <a:off x="1149615" y="6122273"/>
                <a:ext cx="38504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5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27" name="TextBox 126">
                <a:extLst>
                  <a:ext uri="{FF2B5EF4-FFF2-40B4-BE49-F238E27FC236}">
                    <a16:creationId xmlns:a16="http://schemas.microsoft.com/office/drawing/2014/main" id="{D5E38A47-B36B-994E-B2B7-BB175C1EF2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9615" y="6122273"/>
                <a:ext cx="385041" cy="40011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8" name="Straight Arrow Connector 127">
            <a:extLst>
              <a:ext uri="{FF2B5EF4-FFF2-40B4-BE49-F238E27FC236}">
                <a16:creationId xmlns:a16="http://schemas.microsoft.com/office/drawing/2014/main" id="{B1EC12A8-34DC-A54C-A590-9BEB5018C873}"/>
              </a:ext>
            </a:extLst>
          </p:cNvPr>
          <p:cNvCxnSpPr>
            <a:cxnSpLocks/>
          </p:cNvCxnSpPr>
          <p:nvPr/>
        </p:nvCxnSpPr>
        <p:spPr>
          <a:xfrm flipV="1">
            <a:off x="598311" y="5306787"/>
            <a:ext cx="0" cy="79504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29" name="TextBox 128">
                <a:extLst>
                  <a:ext uri="{FF2B5EF4-FFF2-40B4-BE49-F238E27FC236}">
                    <a16:creationId xmlns:a16="http://schemas.microsoft.com/office/drawing/2014/main" id="{DCEC3748-E13B-BE41-9E36-B6E657D697BB}"/>
                  </a:ext>
                </a:extLst>
              </p:cNvPr>
              <p:cNvSpPr txBox="1"/>
              <p:nvPr/>
            </p:nvSpPr>
            <p:spPr>
              <a:xfrm>
                <a:off x="213269" y="5531062"/>
                <a:ext cx="38504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3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29" name="TextBox 128">
                <a:extLst>
                  <a:ext uri="{FF2B5EF4-FFF2-40B4-BE49-F238E27FC236}">
                    <a16:creationId xmlns:a16="http://schemas.microsoft.com/office/drawing/2014/main" id="{DCEC3748-E13B-BE41-9E36-B6E657D697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3269" y="5531062"/>
                <a:ext cx="385041" cy="40011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0" name="Straight Arrow Connector 129">
            <a:extLst>
              <a:ext uri="{FF2B5EF4-FFF2-40B4-BE49-F238E27FC236}">
                <a16:creationId xmlns:a16="http://schemas.microsoft.com/office/drawing/2014/main" id="{74D9C9DB-5827-E049-AF7A-67B56A2E988B}"/>
              </a:ext>
            </a:extLst>
          </p:cNvPr>
          <p:cNvCxnSpPr>
            <a:cxnSpLocks/>
          </p:cNvCxnSpPr>
          <p:nvPr/>
        </p:nvCxnSpPr>
        <p:spPr>
          <a:xfrm>
            <a:off x="2906352" y="6161893"/>
            <a:ext cx="495320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31" name="TextBox 130">
                <a:extLst>
                  <a:ext uri="{FF2B5EF4-FFF2-40B4-BE49-F238E27FC236}">
                    <a16:creationId xmlns:a16="http://schemas.microsoft.com/office/drawing/2014/main" id="{16227C38-BB57-6B49-8790-A44D28AFB99D}"/>
                  </a:ext>
                </a:extLst>
              </p:cNvPr>
              <p:cNvSpPr txBox="1"/>
              <p:nvPr/>
            </p:nvSpPr>
            <p:spPr>
              <a:xfrm>
                <a:off x="2916381" y="6101828"/>
                <a:ext cx="38504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31" name="TextBox 130">
                <a:extLst>
                  <a:ext uri="{FF2B5EF4-FFF2-40B4-BE49-F238E27FC236}">
                    <a16:creationId xmlns:a16="http://schemas.microsoft.com/office/drawing/2014/main" id="{16227C38-BB57-6B49-8790-A44D28AFB9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6381" y="6101828"/>
                <a:ext cx="385041" cy="40011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2" name="Rectangle 131">
            <a:extLst>
              <a:ext uri="{FF2B5EF4-FFF2-40B4-BE49-F238E27FC236}">
                <a16:creationId xmlns:a16="http://schemas.microsoft.com/office/drawing/2014/main" id="{692723BD-AB76-8E47-B2C0-AA5369FD613B}"/>
              </a:ext>
            </a:extLst>
          </p:cNvPr>
          <p:cNvSpPr/>
          <p:nvPr/>
        </p:nvSpPr>
        <p:spPr>
          <a:xfrm>
            <a:off x="2906352" y="5306787"/>
            <a:ext cx="500014" cy="75887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35" name="Straight Arrow Connector 134">
            <a:extLst>
              <a:ext uri="{FF2B5EF4-FFF2-40B4-BE49-F238E27FC236}">
                <a16:creationId xmlns:a16="http://schemas.microsoft.com/office/drawing/2014/main" id="{D0D22EF8-D86D-974E-AFFC-57D5A1D34F7A}"/>
              </a:ext>
            </a:extLst>
          </p:cNvPr>
          <p:cNvCxnSpPr>
            <a:cxnSpLocks/>
          </p:cNvCxnSpPr>
          <p:nvPr/>
        </p:nvCxnSpPr>
        <p:spPr>
          <a:xfrm flipV="1">
            <a:off x="604908" y="4362604"/>
            <a:ext cx="0" cy="48017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36" name="TextBox 135">
                <a:extLst>
                  <a:ext uri="{FF2B5EF4-FFF2-40B4-BE49-F238E27FC236}">
                    <a16:creationId xmlns:a16="http://schemas.microsoft.com/office/drawing/2014/main" id="{322437E6-2103-F943-8E1E-C07A9A7F0DEA}"/>
                  </a:ext>
                </a:extLst>
              </p:cNvPr>
              <p:cNvSpPr txBox="1"/>
              <p:nvPr/>
            </p:nvSpPr>
            <p:spPr>
              <a:xfrm>
                <a:off x="251923" y="4398516"/>
                <a:ext cx="38504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36" name="TextBox 135">
                <a:extLst>
                  <a:ext uri="{FF2B5EF4-FFF2-40B4-BE49-F238E27FC236}">
                    <a16:creationId xmlns:a16="http://schemas.microsoft.com/office/drawing/2014/main" id="{322437E6-2103-F943-8E1E-C07A9A7F0D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923" y="4398516"/>
                <a:ext cx="385041" cy="40011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37" name="Table 4">
            <a:extLst>
              <a:ext uri="{FF2B5EF4-FFF2-40B4-BE49-F238E27FC236}">
                <a16:creationId xmlns:a16="http://schemas.microsoft.com/office/drawing/2014/main" id="{D72FFF8D-5B53-A54C-9FBF-B6E6F492FE16}"/>
              </a:ext>
            </a:extLst>
          </p:cNvPr>
          <p:cNvGraphicFramePr>
            <a:graphicFrameLocks noGrp="1"/>
          </p:cNvGraphicFramePr>
          <p:nvPr/>
        </p:nvGraphicFramePr>
        <p:xfrm>
          <a:off x="4670947" y="4337210"/>
          <a:ext cx="2696118" cy="1711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6118">
                  <a:extLst>
                    <a:ext uri="{9D8B030D-6E8A-4147-A177-3AD203B41FA5}">
                      <a16:colId xmlns:a16="http://schemas.microsoft.com/office/drawing/2014/main" val="470206356"/>
                    </a:ext>
                  </a:extLst>
                </a:gridCol>
              </a:tblGrid>
              <a:tr h="17113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2455422"/>
                  </a:ext>
                </a:extLst>
              </a:tr>
            </a:tbl>
          </a:graphicData>
        </a:graphic>
      </p:graphicFrame>
      <p:cxnSp>
        <p:nvCxnSpPr>
          <p:cNvPr id="138" name="Straight Arrow Connector 137">
            <a:extLst>
              <a:ext uri="{FF2B5EF4-FFF2-40B4-BE49-F238E27FC236}">
                <a16:creationId xmlns:a16="http://schemas.microsoft.com/office/drawing/2014/main" id="{B8C51628-B8AA-FF48-9932-B1C3D7B63C3F}"/>
              </a:ext>
            </a:extLst>
          </p:cNvPr>
          <p:cNvCxnSpPr>
            <a:cxnSpLocks/>
          </p:cNvCxnSpPr>
          <p:nvPr/>
        </p:nvCxnSpPr>
        <p:spPr>
          <a:xfrm>
            <a:off x="4670947" y="4242563"/>
            <a:ext cx="2696118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Straight Arrow Connector 138">
            <a:extLst>
              <a:ext uri="{FF2B5EF4-FFF2-40B4-BE49-F238E27FC236}">
                <a16:creationId xmlns:a16="http://schemas.microsoft.com/office/drawing/2014/main" id="{D41E4EF1-CADB-6841-8A33-4D373DB9F87B}"/>
              </a:ext>
            </a:extLst>
          </p:cNvPr>
          <p:cNvCxnSpPr>
            <a:cxnSpLocks/>
          </p:cNvCxnSpPr>
          <p:nvPr/>
        </p:nvCxnSpPr>
        <p:spPr>
          <a:xfrm flipV="1">
            <a:off x="7463020" y="4337210"/>
            <a:ext cx="0" cy="171130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37E66C73-110A-AB41-A5A0-73B24D93DC8D}"/>
                  </a:ext>
                </a:extLst>
              </p:cNvPr>
              <p:cNvSpPr txBox="1"/>
              <p:nvPr/>
            </p:nvSpPr>
            <p:spPr>
              <a:xfrm>
                <a:off x="5601180" y="3873684"/>
                <a:ext cx="97808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3</m:t>
                      </m:r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+5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37E66C73-110A-AB41-A5A0-73B24D93DC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01180" y="3873684"/>
                <a:ext cx="978088" cy="40011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id="{9564EC8E-EA10-3245-B059-5D32DF04F20F}"/>
                  </a:ext>
                </a:extLst>
              </p:cNvPr>
              <p:cNvSpPr txBox="1"/>
              <p:nvPr/>
            </p:nvSpPr>
            <p:spPr>
              <a:xfrm rot="5400000">
                <a:off x="7192891" y="4884333"/>
                <a:ext cx="97808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2</m:t>
                      </m:r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+3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id="{9564EC8E-EA10-3245-B059-5D32DF04F2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5400000">
                <a:off x="7192891" y="4884333"/>
                <a:ext cx="978088" cy="40011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2" name="Rectangle 141">
            <a:extLst>
              <a:ext uri="{FF2B5EF4-FFF2-40B4-BE49-F238E27FC236}">
                <a16:creationId xmlns:a16="http://schemas.microsoft.com/office/drawing/2014/main" id="{BFED7AE4-7A63-6D43-A75C-BFB6AE96CFD4}"/>
              </a:ext>
            </a:extLst>
          </p:cNvPr>
          <p:cNvSpPr/>
          <p:nvPr/>
        </p:nvSpPr>
        <p:spPr>
          <a:xfrm>
            <a:off x="4670947" y="5289634"/>
            <a:ext cx="1247143" cy="75887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43" name="Straight Arrow Connector 142">
            <a:extLst>
              <a:ext uri="{FF2B5EF4-FFF2-40B4-BE49-F238E27FC236}">
                <a16:creationId xmlns:a16="http://schemas.microsoft.com/office/drawing/2014/main" id="{A471912F-07E1-2746-8453-322F096F797D}"/>
              </a:ext>
            </a:extLst>
          </p:cNvPr>
          <p:cNvCxnSpPr>
            <a:cxnSpLocks/>
          </p:cNvCxnSpPr>
          <p:nvPr/>
        </p:nvCxnSpPr>
        <p:spPr>
          <a:xfrm>
            <a:off x="4670947" y="6144740"/>
            <a:ext cx="1247143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44" name="TextBox 143">
                <a:extLst>
                  <a:ext uri="{FF2B5EF4-FFF2-40B4-BE49-F238E27FC236}">
                    <a16:creationId xmlns:a16="http://schemas.microsoft.com/office/drawing/2014/main" id="{4764A46C-1300-1E46-B7F8-23D02B62DC22}"/>
                  </a:ext>
                </a:extLst>
              </p:cNvPr>
              <p:cNvSpPr txBox="1"/>
              <p:nvPr/>
            </p:nvSpPr>
            <p:spPr>
              <a:xfrm>
                <a:off x="5115007" y="6105120"/>
                <a:ext cx="38504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5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44" name="TextBox 143">
                <a:extLst>
                  <a:ext uri="{FF2B5EF4-FFF2-40B4-BE49-F238E27FC236}">
                    <a16:creationId xmlns:a16="http://schemas.microsoft.com/office/drawing/2014/main" id="{4764A46C-1300-1E46-B7F8-23D02B62DC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15007" y="6105120"/>
                <a:ext cx="385041" cy="40011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5" name="Straight Arrow Connector 144">
            <a:extLst>
              <a:ext uri="{FF2B5EF4-FFF2-40B4-BE49-F238E27FC236}">
                <a16:creationId xmlns:a16="http://schemas.microsoft.com/office/drawing/2014/main" id="{291C7F02-E3B0-B04B-B192-430281CEBB95}"/>
              </a:ext>
            </a:extLst>
          </p:cNvPr>
          <p:cNvCxnSpPr>
            <a:cxnSpLocks/>
          </p:cNvCxnSpPr>
          <p:nvPr/>
        </p:nvCxnSpPr>
        <p:spPr>
          <a:xfrm flipV="1">
            <a:off x="4563703" y="5289634"/>
            <a:ext cx="0" cy="79504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46" name="TextBox 145">
                <a:extLst>
                  <a:ext uri="{FF2B5EF4-FFF2-40B4-BE49-F238E27FC236}">
                    <a16:creationId xmlns:a16="http://schemas.microsoft.com/office/drawing/2014/main" id="{A27BF74D-1922-0342-9132-838B6367EF85}"/>
                  </a:ext>
                </a:extLst>
              </p:cNvPr>
              <p:cNvSpPr txBox="1"/>
              <p:nvPr/>
            </p:nvSpPr>
            <p:spPr>
              <a:xfrm>
                <a:off x="4178661" y="5513909"/>
                <a:ext cx="38504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3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46" name="TextBox 145">
                <a:extLst>
                  <a:ext uri="{FF2B5EF4-FFF2-40B4-BE49-F238E27FC236}">
                    <a16:creationId xmlns:a16="http://schemas.microsoft.com/office/drawing/2014/main" id="{A27BF74D-1922-0342-9132-838B6367EF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8661" y="5513909"/>
                <a:ext cx="385041" cy="400110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1" name="Straight Arrow Connector 150">
            <a:extLst>
              <a:ext uri="{FF2B5EF4-FFF2-40B4-BE49-F238E27FC236}">
                <a16:creationId xmlns:a16="http://schemas.microsoft.com/office/drawing/2014/main" id="{CD7D483B-87C7-3449-BA0F-669AAE6141A6}"/>
              </a:ext>
            </a:extLst>
          </p:cNvPr>
          <p:cNvCxnSpPr>
            <a:cxnSpLocks/>
          </p:cNvCxnSpPr>
          <p:nvPr/>
        </p:nvCxnSpPr>
        <p:spPr>
          <a:xfrm flipV="1">
            <a:off x="4570300" y="4345451"/>
            <a:ext cx="0" cy="48017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52" name="TextBox 151">
                <a:extLst>
                  <a:ext uri="{FF2B5EF4-FFF2-40B4-BE49-F238E27FC236}">
                    <a16:creationId xmlns:a16="http://schemas.microsoft.com/office/drawing/2014/main" id="{B9F169BE-6F31-054A-A5C4-118BEF6EA531}"/>
                  </a:ext>
                </a:extLst>
              </p:cNvPr>
              <p:cNvSpPr txBox="1"/>
              <p:nvPr/>
            </p:nvSpPr>
            <p:spPr>
              <a:xfrm>
                <a:off x="4217315" y="4381363"/>
                <a:ext cx="38504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52" name="TextBox 151">
                <a:extLst>
                  <a:ext uri="{FF2B5EF4-FFF2-40B4-BE49-F238E27FC236}">
                    <a16:creationId xmlns:a16="http://schemas.microsoft.com/office/drawing/2014/main" id="{B9F169BE-6F31-054A-A5C4-118BEF6EA5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7315" y="4381363"/>
                <a:ext cx="385041" cy="400110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3" name="Rectangle 152">
            <a:extLst>
              <a:ext uri="{FF2B5EF4-FFF2-40B4-BE49-F238E27FC236}">
                <a16:creationId xmlns:a16="http://schemas.microsoft.com/office/drawing/2014/main" id="{D0543985-B5AC-A84B-B627-7D5B87EFE8DE}"/>
              </a:ext>
            </a:extLst>
          </p:cNvPr>
          <p:cNvSpPr/>
          <p:nvPr/>
        </p:nvSpPr>
        <p:spPr>
          <a:xfrm>
            <a:off x="5918090" y="4343356"/>
            <a:ext cx="1455730" cy="48841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54" name="Straight Arrow Connector 153">
            <a:extLst>
              <a:ext uri="{FF2B5EF4-FFF2-40B4-BE49-F238E27FC236}">
                <a16:creationId xmlns:a16="http://schemas.microsoft.com/office/drawing/2014/main" id="{9866DAAA-CC04-FF47-923B-41DC1AC0D88D}"/>
              </a:ext>
            </a:extLst>
          </p:cNvPr>
          <p:cNvCxnSpPr>
            <a:cxnSpLocks/>
          </p:cNvCxnSpPr>
          <p:nvPr/>
        </p:nvCxnSpPr>
        <p:spPr>
          <a:xfrm>
            <a:off x="6873806" y="6144740"/>
            <a:ext cx="495320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55" name="TextBox 154">
                <a:extLst>
                  <a:ext uri="{FF2B5EF4-FFF2-40B4-BE49-F238E27FC236}">
                    <a16:creationId xmlns:a16="http://schemas.microsoft.com/office/drawing/2014/main" id="{1564097A-04E2-4041-91F8-00ACC2D3BBC8}"/>
                  </a:ext>
                </a:extLst>
              </p:cNvPr>
              <p:cNvSpPr txBox="1"/>
              <p:nvPr/>
            </p:nvSpPr>
            <p:spPr>
              <a:xfrm>
                <a:off x="6883835" y="6084675"/>
                <a:ext cx="38504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55" name="TextBox 154">
                <a:extLst>
                  <a:ext uri="{FF2B5EF4-FFF2-40B4-BE49-F238E27FC236}">
                    <a16:creationId xmlns:a16="http://schemas.microsoft.com/office/drawing/2014/main" id="{1564097A-04E2-4041-91F8-00ACC2D3BB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83835" y="6084675"/>
                <a:ext cx="385041" cy="400110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6" name="Rectangle 155">
            <a:extLst>
              <a:ext uri="{FF2B5EF4-FFF2-40B4-BE49-F238E27FC236}">
                <a16:creationId xmlns:a16="http://schemas.microsoft.com/office/drawing/2014/main" id="{9BF5D0BB-FDDF-D44F-9921-01AE52525CA9}"/>
              </a:ext>
            </a:extLst>
          </p:cNvPr>
          <p:cNvSpPr/>
          <p:nvPr/>
        </p:nvSpPr>
        <p:spPr>
          <a:xfrm>
            <a:off x="6873806" y="5289634"/>
            <a:ext cx="500014" cy="75887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57" name="Straight Arrow Connector 156">
            <a:extLst>
              <a:ext uri="{FF2B5EF4-FFF2-40B4-BE49-F238E27FC236}">
                <a16:creationId xmlns:a16="http://schemas.microsoft.com/office/drawing/2014/main" id="{7521039E-1B89-594A-BDE6-52AB8181D684}"/>
              </a:ext>
            </a:extLst>
          </p:cNvPr>
          <p:cNvCxnSpPr>
            <a:cxnSpLocks/>
          </p:cNvCxnSpPr>
          <p:nvPr/>
        </p:nvCxnSpPr>
        <p:spPr>
          <a:xfrm>
            <a:off x="10779617" y="2969585"/>
            <a:ext cx="495320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58" name="TextBox 157">
                <a:extLst>
                  <a:ext uri="{FF2B5EF4-FFF2-40B4-BE49-F238E27FC236}">
                    <a16:creationId xmlns:a16="http://schemas.microsoft.com/office/drawing/2014/main" id="{A6882A22-6AB1-E544-9466-1827A47DCE12}"/>
                  </a:ext>
                </a:extLst>
              </p:cNvPr>
              <p:cNvSpPr txBox="1"/>
              <p:nvPr/>
            </p:nvSpPr>
            <p:spPr>
              <a:xfrm>
                <a:off x="10789646" y="2909520"/>
                <a:ext cx="38504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58" name="TextBox 157">
                <a:extLst>
                  <a:ext uri="{FF2B5EF4-FFF2-40B4-BE49-F238E27FC236}">
                    <a16:creationId xmlns:a16="http://schemas.microsoft.com/office/drawing/2014/main" id="{A6882A22-6AB1-E544-9466-1827A47DCE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89646" y="2909520"/>
                <a:ext cx="385041" cy="400110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9" name="Rectangle 158">
            <a:extLst>
              <a:ext uri="{FF2B5EF4-FFF2-40B4-BE49-F238E27FC236}">
                <a16:creationId xmlns:a16="http://schemas.microsoft.com/office/drawing/2014/main" id="{E23D619F-74D5-2549-914A-108AE9D24F60}"/>
              </a:ext>
            </a:extLst>
          </p:cNvPr>
          <p:cNvSpPr/>
          <p:nvPr/>
        </p:nvSpPr>
        <p:spPr>
          <a:xfrm>
            <a:off x="10779617" y="2114479"/>
            <a:ext cx="500014" cy="75887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64" name="Table 4">
            <a:extLst>
              <a:ext uri="{FF2B5EF4-FFF2-40B4-BE49-F238E27FC236}">
                <a16:creationId xmlns:a16="http://schemas.microsoft.com/office/drawing/2014/main" id="{8F6E1D26-92BB-EA48-94BD-0D63C3C97913}"/>
              </a:ext>
            </a:extLst>
          </p:cNvPr>
          <p:cNvGraphicFramePr>
            <a:graphicFrameLocks noGrp="1"/>
          </p:cNvGraphicFramePr>
          <p:nvPr/>
        </p:nvGraphicFramePr>
        <p:xfrm>
          <a:off x="8620963" y="4347557"/>
          <a:ext cx="2696118" cy="1711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6118">
                  <a:extLst>
                    <a:ext uri="{9D8B030D-6E8A-4147-A177-3AD203B41FA5}">
                      <a16:colId xmlns:a16="http://schemas.microsoft.com/office/drawing/2014/main" val="470206356"/>
                    </a:ext>
                  </a:extLst>
                </a:gridCol>
              </a:tblGrid>
              <a:tr h="17113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2455422"/>
                  </a:ext>
                </a:extLst>
              </a:tr>
            </a:tbl>
          </a:graphicData>
        </a:graphic>
      </p:graphicFrame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884C5596-9E13-4D4E-87C1-D4664AD6BA9D}"/>
              </a:ext>
            </a:extLst>
          </p:cNvPr>
          <p:cNvCxnSpPr>
            <a:cxnSpLocks/>
          </p:cNvCxnSpPr>
          <p:nvPr/>
        </p:nvCxnSpPr>
        <p:spPr>
          <a:xfrm>
            <a:off x="8620963" y="4252910"/>
            <a:ext cx="2696118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85C76E7F-9E6E-B346-95AF-EA50199327F4}"/>
              </a:ext>
            </a:extLst>
          </p:cNvPr>
          <p:cNvCxnSpPr>
            <a:cxnSpLocks/>
          </p:cNvCxnSpPr>
          <p:nvPr/>
        </p:nvCxnSpPr>
        <p:spPr>
          <a:xfrm flipV="1">
            <a:off x="11413036" y="4347557"/>
            <a:ext cx="0" cy="171130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53FB910D-EB3D-7648-8268-D267011AC959}"/>
                  </a:ext>
                </a:extLst>
              </p:cNvPr>
              <p:cNvSpPr txBox="1"/>
              <p:nvPr/>
            </p:nvSpPr>
            <p:spPr>
              <a:xfrm>
                <a:off x="9551196" y="3884031"/>
                <a:ext cx="97808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3</m:t>
                      </m:r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+5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53FB910D-EB3D-7648-8268-D267011AC9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51196" y="3884031"/>
                <a:ext cx="978088" cy="40011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188E2152-9810-FE4A-BEF2-B4096DB88931}"/>
                  </a:ext>
                </a:extLst>
              </p:cNvPr>
              <p:cNvSpPr txBox="1"/>
              <p:nvPr/>
            </p:nvSpPr>
            <p:spPr>
              <a:xfrm rot="5400000">
                <a:off x="11142907" y="4894680"/>
                <a:ext cx="97808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2</m:t>
                      </m:r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+3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188E2152-9810-FE4A-BEF2-B4096DB889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5400000">
                <a:off x="11142907" y="4894680"/>
                <a:ext cx="978088" cy="400110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0" name="Rectangle 69">
            <a:extLst>
              <a:ext uri="{FF2B5EF4-FFF2-40B4-BE49-F238E27FC236}">
                <a16:creationId xmlns:a16="http://schemas.microsoft.com/office/drawing/2014/main" id="{43FCFDFC-261B-B04A-8C3B-774914CFE223}"/>
              </a:ext>
            </a:extLst>
          </p:cNvPr>
          <p:cNvSpPr/>
          <p:nvPr/>
        </p:nvSpPr>
        <p:spPr>
          <a:xfrm>
            <a:off x="8620963" y="5299981"/>
            <a:ext cx="1247143" cy="75887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11155319-B078-404B-B160-CE72894FF72F}"/>
              </a:ext>
            </a:extLst>
          </p:cNvPr>
          <p:cNvCxnSpPr>
            <a:cxnSpLocks/>
          </p:cNvCxnSpPr>
          <p:nvPr/>
        </p:nvCxnSpPr>
        <p:spPr>
          <a:xfrm>
            <a:off x="8620963" y="6155087"/>
            <a:ext cx="1247143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C766E669-9F36-F64D-9212-E1C02F1E45D6}"/>
                  </a:ext>
                </a:extLst>
              </p:cNvPr>
              <p:cNvSpPr txBox="1"/>
              <p:nvPr/>
            </p:nvSpPr>
            <p:spPr>
              <a:xfrm>
                <a:off x="9065023" y="6115467"/>
                <a:ext cx="38504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5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C766E669-9F36-F64D-9212-E1C02F1E45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65023" y="6115467"/>
                <a:ext cx="385041" cy="400110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78A523C9-4B7B-9842-937D-34233F732193}"/>
              </a:ext>
            </a:extLst>
          </p:cNvPr>
          <p:cNvCxnSpPr>
            <a:cxnSpLocks/>
          </p:cNvCxnSpPr>
          <p:nvPr/>
        </p:nvCxnSpPr>
        <p:spPr>
          <a:xfrm flipV="1">
            <a:off x="8513719" y="5299981"/>
            <a:ext cx="0" cy="79504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F19B095F-FADB-B449-AF6A-FFC4481CFD67}"/>
                  </a:ext>
                </a:extLst>
              </p:cNvPr>
              <p:cNvSpPr txBox="1"/>
              <p:nvPr/>
            </p:nvSpPr>
            <p:spPr>
              <a:xfrm>
                <a:off x="8128677" y="5524256"/>
                <a:ext cx="38504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3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F19B095F-FADB-B449-AF6A-FFC4481CFD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28677" y="5524256"/>
                <a:ext cx="385041" cy="400110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E240C37B-821B-CF49-A769-D011BC4CDFDB}"/>
              </a:ext>
            </a:extLst>
          </p:cNvPr>
          <p:cNvCxnSpPr>
            <a:cxnSpLocks/>
          </p:cNvCxnSpPr>
          <p:nvPr/>
        </p:nvCxnSpPr>
        <p:spPr>
          <a:xfrm flipV="1">
            <a:off x="8520316" y="4355798"/>
            <a:ext cx="0" cy="48017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C84FCE57-CC1B-674D-B102-0DAB3E461CD4}"/>
                  </a:ext>
                </a:extLst>
              </p:cNvPr>
              <p:cNvSpPr txBox="1"/>
              <p:nvPr/>
            </p:nvSpPr>
            <p:spPr>
              <a:xfrm>
                <a:off x="8167331" y="4391710"/>
                <a:ext cx="38504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C84FCE57-CC1B-674D-B102-0DAB3E461C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67331" y="4391710"/>
                <a:ext cx="385041" cy="400110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9" name="Rectangle 78">
            <a:extLst>
              <a:ext uri="{FF2B5EF4-FFF2-40B4-BE49-F238E27FC236}">
                <a16:creationId xmlns:a16="http://schemas.microsoft.com/office/drawing/2014/main" id="{0C1707CC-B823-0549-BA8D-8FA214B884A2}"/>
              </a:ext>
            </a:extLst>
          </p:cNvPr>
          <p:cNvSpPr/>
          <p:nvPr/>
        </p:nvSpPr>
        <p:spPr>
          <a:xfrm>
            <a:off x="9868106" y="4353703"/>
            <a:ext cx="1455730" cy="48841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552E6932-BD80-D740-8DAD-140068CC9EF4}"/>
              </a:ext>
            </a:extLst>
          </p:cNvPr>
          <p:cNvCxnSpPr>
            <a:cxnSpLocks/>
          </p:cNvCxnSpPr>
          <p:nvPr/>
        </p:nvCxnSpPr>
        <p:spPr>
          <a:xfrm>
            <a:off x="10823822" y="6155087"/>
            <a:ext cx="495320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BCD1E4BE-D4EE-C747-9632-2F991A593934}"/>
                  </a:ext>
                </a:extLst>
              </p:cNvPr>
              <p:cNvSpPr txBox="1"/>
              <p:nvPr/>
            </p:nvSpPr>
            <p:spPr>
              <a:xfrm>
                <a:off x="10833851" y="6095022"/>
                <a:ext cx="38504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BCD1E4BE-D4EE-C747-9632-2F991A5939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33851" y="6095022"/>
                <a:ext cx="385041" cy="400110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2" name="Rectangle 81">
            <a:extLst>
              <a:ext uri="{FF2B5EF4-FFF2-40B4-BE49-F238E27FC236}">
                <a16:creationId xmlns:a16="http://schemas.microsoft.com/office/drawing/2014/main" id="{F4F7BFF6-12B5-9D45-9919-9C64F2A3C76C}"/>
              </a:ext>
            </a:extLst>
          </p:cNvPr>
          <p:cNvSpPr/>
          <p:nvPr/>
        </p:nvSpPr>
        <p:spPr>
          <a:xfrm>
            <a:off x="10823822" y="5299981"/>
            <a:ext cx="500014" cy="75887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5D53A3E9-83B3-F243-A3A6-79A65BB5F1B1}"/>
              </a:ext>
            </a:extLst>
          </p:cNvPr>
          <p:cNvSpPr/>
          <p:nvPr/>
        </p:nvSpPr>
        <p:spPr>
          <a:xfrm>
            <a:off x="9861017" y="4835676"/>
            <a:ext cx="956049" cy="46430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1FB131E-713A-D44D-9C56-0741194BAD9E}"/>
                  </a:ext>
                </a:extLst>
              </p:cNvPr>
              <p:cNvSpPr txBox="1"/>
              <p:nvPr/>
            </p:nvSpPr>
            <p:spPr>
              <a:xfrm>
                <a:off x="234728" y="227104"/>
                <a:ext cx="389446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𝐹𝑖𝑛𝑑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𝑡h𝑒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𝑎𝑟𝑒𝑎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𝑜𝑓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𝑡h𝑒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𝑦𝑒𝑙𝑙𝑜𝑤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𝑠𝑒𝑐𝑡𝑖𝑜𝑛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1FB131E-713A-D44D-9C56-0741194BAD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4728" y="227104"/>
                <a:ext cx="3894464" cy="369332"/>
              </a:xfrm>
              <a:prstGeom prst="rect">
                <a:avLst/>
              </a:prstGeom>
              <a:blipFill>
                <a:blip r:embed="rId25"/>
                <a:stretch>
                  <a:fillRect b="-129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52B3BCD0-6631-B441-A279-387993F7E56C}"/>
                  </a:ext>
                </a:extLst>
              </p:cNvPr>
              <p:cNvSpPr txBox="1"/>
              <p:nvPr/>
            </p:nvSpPr>
            <p:spPr>
              <a:xfrm>
                <a:off x="4129192" y="225695"/>
                <a:ext cx="389446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𝐹𝑖𝑛𝑑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𝑡h𝑒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𝑎𝑟𝑒𝑎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𝑜𝑓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𝑡h𝑒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𝑦𝑒𝑙𝑙𝑜𝑤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𝑠𝑒𝑐𝑡𝑖𝑜𝑛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52B3BCD0-6631-B441-A279-387993F7E5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9192" y="225695"/>
                <a:ext cx="3894464" cy="369332"/>
              </a:xfrm>
              <a:prstGeom prst="rect">
                <a:avLst/>
              </a:prstGeom>
              <a:blipFill>
                <a:blip r:embed="rId26"/>
                <a:stretch>
                  <a:fillRect b="-129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329F565F-5E74-1E40-9ED0-E1150202D70F}"/>
                  </a:ext>
                </a:extLst>
              </p:cNvPr>
              <p:cNvSpPr txBox="1"/>
              <p:nvPr/>
            </p:nvSpPr>
            <p:spPr>
              <a:xfrm>
                <a:off x="8055501" y="209363"/>
                <a:ext cx="389446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𝐹𝑖𝑛𝑑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𝑡h𝑒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𝑎𝑟𝑒𝑎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𝑜𝑓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𝑡h𝑒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𝑦𝑒𝑙𝑙𝑜𝑤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𝑠𝑒𝑐𝑡𝑖𝑜𝑛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329F565F-5E74-1E40-9ED0-E1150202D7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5501" y="209363"/>
                <a:ext cx="3894464" cy="369332"/>
              </a:xfrm>
              <a:prstGeom prst="rect">
                <a:avLst/>
              </a:prstGeom>
              <a:blipFill>
                <a:blip r:embed="rId27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C9A15C6D-0FEB-F54B-9090-29B3111125EF}"/>
                  </a:ext>
                </a:extLst>
              </p:cNvPr>
              <p:cNvSpPr txBox="1"/>
              <p:nvPr/>
            </p:nvSpPr>
            <p:spPr>
              <a:xfrm>
                <a:off x="248072" y="3382436"/>
                <a:ext cx="389446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𝐹𝑖𝑛𝑑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𝑡h𝑒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𝑎𝑟𝑒𝑎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𝑜𝑓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𝑡h𝑒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𝑦𝑒𝑙𝑙𝑜𝑤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𝑠𝑒𝑐𝑡𝑖𝑜𝑛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C9A15C6D-0FEB-F54B-9090-29B3111125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072" y="3382436"/>
                <a:ext cx="3894464" cy="369332"/>
              </a:xfrm>
              <a:prstGeom prst="rect">
                <a:avLst/>
              </a:prstGeom>
              <a:blipFill>
                <a:blip r:embed="rId28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3A939EB2-6150-1A4D-BA01-349D2BBCA059}"/>
                  </a:ext>
                </a:extLst>
              </p:cNvPr>
              <p:cNvSpPr txBox="1"/>
              <p:nvPr/>
            </p:nvSpPr>
            <p:spPr>
              <a:xfrm>
                <a:off x="4071774" y="3379939"/>
                <a:ext cx="389446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𝐹𝑖𝑛𝑑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𝑡h𝑒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𝑎𝑟𝑒𝑎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𝑜𝑓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𝑡h𝑒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𝑦𝑒𝑙𝑙𝑜𝑤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𝑠𝑒𝑐𝑡𝑖𝑜𝑛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3A939EB2-6150-1A4D-BA01-349D2BBCA0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1774" y="3379939"/>
                <a:ext cx="3894464" cy="369332"/>
              </a:xfrm>
              <a:prstGeom prst="rect">
                <a:avLst/>
              </a:prstGeom>
              <a:blipFill>
                <a:blip r:embed="rId29"/>
                <a:stretch>
                  <a:fillRect b="-129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FB96C449-B82A-424C-8917-C4896129D5FC}"/>
                  </a:ext>
                </a:extLst>
              </p:cNvPr>
              <p:cNvSpPr txBox="1"/>
              <p:nvPr/>
            </p:nvSpPr>
            <p:spPr>
              <a:xfrm>
                <a:off x="8059840" y="3379196"/>
                <a:ext cx="378699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𝐹𝑖𝑛𝑑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𝑡h𝑒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𝑎𝑟𝑒𝑎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𝑜𝑓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𝑡h𝑒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𝑤h𝑖𝑡𝑒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𝑠𝑒𝑐𝑡𝑖𝑜𝑛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FB96C449-B82A-424C-8917-C4896129D5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9840" y="3379196"/>
                <a:ext cx="3786999" cy="369332"/>
              </a:xfrm>
              <a:prstGeom prst="rect">
                <a:avLst/>
              </a:prstGeom>
              <a:blipFill>
                <a:blip r:embed="rId30"/>
                <a:stretch>
                  <a:fillRect b="-129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0" name="Rectangle 89">
            <a:extLst>
              <a:ext uri="{FF2B5EF4-FFF2-40B4-BE49-F238E27FC236}">
                <a16:creationId xmlns:a16="http://schemas.microsoft.com/office/drawing/2014/main" id="{70857141-3ECC-4F49-859A-FD37CD79DB6B}"/>
              </a:ext>
            </a:extLst>
          </p:cNvPr>
          <p:cNvSpPr/>
          <p:nvPr/>
        </p:nvSpPr>
        <p:spPr>
          <a:xfrm>
            <a:off x="716239" y="4356209"/>
            <a:ext cx="542372" cy="488417"/>
          </a:xfrm>
          <a:prstGeom prst="rect">
            <a:avLst/>
          </a:prstGeom>
          <a:solidFill>
            <a:srgbClr val="FFD6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BFE9FCE0-BF1E-7D4D-863A-9684AC4C958D}"/>
              </a:ext>
            </a:extLst>
          </p:cNvPr>
          <p:cNvSpPr/>
          <p:nvPr/>
        </p:nvSpPr>
        <p:spPr>
          <a:xfrm>
            <a:off x="4675417" y="4332763"/>
            <a:ext cx="542372" cy="488417"/>
          </a:xfrm>
          <a:prstGeom prst="rect">
            <a:avLst/>
          </a:prstGeom>
          <a:solidFill>
            <a:srgbClr val="FFD6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B39F58B7-656B-0E48-B081-162D23497130}"/>
              </a:ext>
            </a:extLst>
          </p:cNvPr>
          <p:cNvSpPr/>
          <p:nvPr/>
        </p:nvSpPr>
        <p:spPr>
          <a:xfrm>
            <a:off x="8613262" y="4343356"/>
            <a:ext cx="542372" cy="488417"/>
          </a:xfrm>
          <a:prstGeom prst="rect">
            <a:avLst/>
          </a:prstGeom>
          <a:solidFill>
            <a:srgbClr val="FFD6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95" name="Straight Arrow Connector 94">
            <a:extLst>
              <a:ext uri="{FF2B5EF4-FFF2-40B4-BE49-F238E27FC236}">
                <a16:creationId xmlns:a16="http://schemas.microsoft.com/office/drawing/2014/main" id="{927F354E-5335-C149-A51C-59A30218AED1}"/>
              </a:ext>
            </a:extLst>
          </p:cNvPr>
          <p:cNvCxnSpPr>
            <a:cxnSpLocks/>
          </p:cNvCxnSpPr>
          <p:nvPr/>
        </p:nvCxnSpPr>
        <p:spPr>
          <a:xfrm flipH="1">
            <a:off x="736031" y="4138774"/>
            <a:ext cx="485926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B177F2BE-C0C0-E441-B308-032CC4B037CA}"/>
                  </a:ext>
                </a:extLst>
              </p:cNvPr>
              <p:cNvSpPr txBox="1"/>
              <p:nvPr/>
            </p:nvSpPr>
            <p:spPr>
              <a:xfrm>
                <a:off x="822670" y="3827898"/>
                <a:ext cx="38504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2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B177F2BE-C0C0-E441-B308-032CC4B037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2670" y="3827898"/>
                <a:ext cx="385041" cy="400110"/>
              </a:xfrm>
              <a:prstGeom prst="rect">
                <a:avLst/>
              </a:prstGeom>
              <a:blipFill>
                <a:blip r:embed="rId3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6" name="Straight Arrow Connector 115">
            <a:extLst>
              <a:ext uri="{FF2B5EF4-FFF2-40B4-BE49-F238E27FC236}">
                <a16:creationId xmlns:a16="http://schemas.microsoft.com/office/drawing/2014/main" id="{2750BFC4-A112-3D4B-9194-A11D1E2A5796}"/>
              </a:ext>
            </a:extLst>
          </p:cNvPr>
          <p:cNvCxnSpPr>
            <a:cxnSpLocks/>
          </p:cNvCxnSpPr>
          <p:nvPr/>
        </p:nvCxnSpPr>
        <p:spPr>
          <a:xfrm flipH="1">
            <a:off x="4696145" y="4186043"/>
            <a:ext cx="485926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17" name="TextBox 116">
                <a:extLst>
                  <a:ext uri="{FF2B5EF4-FFF2-40B4-BE49-F238E27FC236}">
                    <a16:creationId xmlns:a16="http://schemas.microsoft.com/office/drawing/2014/main" id="{E39352AF-C7F5-064A-BF61-0B23033A84ED}"/>
                  </a:ext>
                </a:extLst>
              </p:cNvPr>
              <p:cNvSpPr txBox="1"/>
              <p:nvPr/>
            </p:nvSpPr>
            <p:spPr>
              <a:xfrm>
                <a:off x="4782784" y="3875167"/>
                <a:ext cx="38504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2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17" name="TextBox 116">
                <a:extLst>
                  <a:ext uri="{FF2B5EF4-FFF2-40B4-BE49-F238E27FC236}">
                    <a16:creationId xmlns:a16="http://schemas.microsoft.com/office/drawing/2014/main" id="{E39352AF-C7F5-064A-BF61-0B23033A84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2784" y="3875167"/>
                <a:ext cx="385041" cy="400110"/>
              </a:xfrm>
              <a:prstGeom prst="rect">
                <a:avLst/>
              </a:prstGeom>
              <a:blipFill>
                <a:blip r:embed="rId3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8" name="Straight Arrow Connector 117">
            <a:extLst>
              <a:ext uri="{FF2B5EF4-FFF2-40B4-BE49-F238E27FC236}">
                <a16:creationId xmlns:a16="http://schemas.microsoft.com/office/drawing/2014/main" id="{908814CE-A3EF-F744-8FD5-AA9DE6976A62}"/>
              </a:ext>
            </a:extLst>
          </p:cNvPr>
          <p:cNvCxnSpPr>
            <a:cxnSpLocks/>
          </p:cNvCxnSpPr>
          <p:nvPr/>
        </p:nvCxnSpPr>
        <p:spPr>
          <a:xfrm flipH="1">
            <a:off x="8646161" y="4185445"/>
            <a:ext cx="485926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19" name="TextBox 118">
                <a:extLst>
                  <a:ext uri="{FF2B5EF4-FFF2-40B4-BE49-F238E27FC236}">
                    <a16:creationId xmlns:a16="http://schemas.microsoft.com/office/drawing/2014/main" id="{576BAC10-5FAB-DF44-A298-5DC57CDAEFAB}"/>
                  </a:ext>
                </a:extLst>
              </p:cNvPr>
              <p:cNvSpPr txBox="1"/>
              <p:nvPr/>
            </p:nvSpPr>
            <p:spPr>
              <a:xfrm>
                <a:off x="8732800" y="3874569"/>
                <a:ext cx="38504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2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19" name="TextBox 118">
                <a:extLst>
                  <a:ext uri="{FF2B5EF4-FFF2-40B4-BE49-F238E27FC236}">
                    <a16:creationId xmlns:a16="http://schemas.microsoft.com/office/drawing/2014/main" id="{576BAC10-5FAB-DF44-A298-5DC57CDAEF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32800" y="3874569"/>
                <a:ext cx="385041" cy="400110"/>
              </a:xfrm>
              <a:prstGeom prst="rect">
                <a:avLst/>
              </a:prstGeom>
              <a:blipFill>
                <a:blip r:embed="rId3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600798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8" name="Table 38">
            <a:extLst>
              <a:ext uri="{FF2B5EF4-FFF2-40B4-BE49-F238E27FC236}">
                <a16:creationId xmlns:a16="http://schemas.microsoft.com/office/drawing/2014/main" id="{83883639-2C05-124E-A10E-BA9ABD7D5DB3}"/>
              </a:ext>
            </a:extLst>
          </p:cNvPr>
          <p:cNvGraphicFramePr>
            <a:graphicFrameLocks noGrp="1"/>
          </p:cNvGraphicFramePr>
          <p:nvPr/>
        </p:nvGraphicFramePr>
        <p:xfrm>
          <a:off x="220024" y="240534"/>
          <a:ext cx="11722932" cy="63386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07644">
                  <a:extLst>
                    <a:ext uri="{9D8B030D-6E8A-4147-A177-3AD203B41FA5}">
                      <a16:colId xmlns:a16="http://schemas.microsoft.com/office/drawing/2014/main" val="1734921090"/>
                    </a:ext>
                  </a:extLst>
                </a:gridCol>
                <a:gridCol w="3907644">
                  <a:extLst>
                    <a:ext uri="{9D8B030D-6E8A-4147-A177-3AD203B41FA5}">
                      <a16:colId xmlns:a16="http://schemas.microsoft.com/office/drawing/2014/main" val="1343909275"/>
                    </a:ext>
                  </a:extLst>
                </a:gridCol>
                <a:gridCol w="3907644">
                  <a:extLst>
                    <a:ext uri="{9D8B030D-6E8A-4147-A177-3AD203B41FA5}">
                      <a16:colId xmlns:a16="http://schemas.microsoft.com/office/drawing/2014/main" val="3643243511"/>
                    </a:ext>
                  </a:extLst>
                </a:gridCol>
              </a:tblGrid>
              <a:tr h="316934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6611016"/>
                  </a:ext>
                </a:extLst>
              </a:tr>
              <a:tr h="316934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411164"/>
                  </a:ext>
                </a:extLst>
              </a:tr>
            </a:tbl>
          </a:graphicData>
        </a:graphic>
      </p:graphicFrame>
      <p:graphicFrame>
        <p:nvGraphicFramePr>
          <p:cNvPr id="65" name="Table 4">
            <a:extLst>
              <a:ext uri="{FF2B5EF4-FFF2-40B4-BE49-F238E27FC236}">
                <a16:creationId xmlns:a16="http://schemas.microsoft.com/office/drawing/2014/main" id="{2010AFFE-816A-1F4F-9CB8-E041AE72265B}"/>
              </a:ext>
            </a:extLst>
          </p:cNvPr>
          <p:cNvGraphicFramePr>
            <a:graphicFrameLocks noGrp="1"/>
          </p:cNvGraphicFramePr>
          <p:nvPr/>
        </p:nvGraphicFramePr>
        <p:xfrm>
          <a:off x="687707" y="1167268"/>
          <a:ext cx="2696118" cy="1711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6118">
                  <a:extLst>
                    <a:ext uri="{9D8B030D-6E8A-4147-A177-3AD203B41FA5}">
                      <a16:colId xmlns:a16="http://schemas.microsoft.com/office/drawing/2014/main" val="470206356"/>
                    </a:ext>
                  </a:extLst>
                </a:gridCol>
              </a:tblGrid>
              <a:tr h="17113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2455422"/>
                  </a:ext>
                </a:extLst>
              </a:tr>
            </a:tbl>
          </a:graphicData>
        </a:graphic>
      </p:graphicFrame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31BC5A61-CE03-574B-9FB8-DE44A0EF41CA}"/>
              </a:ext>
            </a:extLst>
          </p:cNvPr>
          <p:cNvCxnSpPr>
            <a:cxnSpLocks/>
          </p:cNvCxnSpPr>
          <p:nvPr/>
        </p:nvCxnSpPr>
        <p:spPr>
          <a:xfrm>
            <a:off x="687707" y="1072621"/>
            <a:ext cx="2696118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CDCC9C05-C14E-B34C-91C4-ADE9DBA91D74}"/>
              </a:ext>
            </a:extLst>
          </p:cNvPr>
          <p:cNvCxnSpPr>
            <a:cxnSpLocks/>
          </p:cNvCxnSpPr>
          <p:nvPr/>
        </p:nvCxnSpPr>
        <p:spPr>
          <a:xfrm flipV="1">
            <a:off x="3491069" y="1167268"/>
            <a:ext cx="0" cy="171130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225D1DA3-E5E1-5247-9077-5335BF3E66EF}"/>
                  </a:ext>
                </a:extLst>
              </p:cNvPr>
              <p:cNvSpPr txBox="1"/>
              <p:nvPr/>
            </p:nvSpPr>
            <p:spPr>
              <a:xfrm>
                <a:off x="1617940" y="703742"/>
                <a:ext cx="97808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3</m:t>
                      </m:r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+5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225D1DA3-E5E1-5247-9077-5335BF3E66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7940" y="703742"/>
                <a:ext cx="978088" cy="40011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23D9A7E5-3C82-C642-AB62-4FA12E5B4D61}"/>
                  </a:ext>
                </a:extLst>
              </p:cNvPr>
              <p:cNvSpPr txBox="1"/>
              <p:nvPr/>
            </p:nvSpPr>
            <p:spPr>
              <a:xfrm rot="5400000">
                <a:off x="3243518" y="1714391"/>
                <a:ext cx="97808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2</m:t>
                      </m:r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+3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23D9A7E5-3C82-C642-AB62-4FA12E5B4D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5400000">
                <a:off x="3243518" y="1714391"/>
                <a:ext cx="978088" cy="4001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97" name="Table 4">
            <a:extLst>
              <a:ext uri="{FF2B5EF4-FFF2-40B4-BE49-F238E27FC236}">
                <a16:creationId xmlns:a16="http://schemas.microsoft.com/office/drawing/2014/main" id="{31E74B47-2BFA-3B4F-9514-4A6929A0A573}"/>
              </a:ext>
            </a:extLst>
          </p:cNvPr>
          <p:cNvGraphicFramePr>
            <a:graphicFrameLocks noGrp="1"/>
          </p:cNvGraphicFramePr>
          <p:nvPr/>
        </p:nvGraphicFramePr>
        <p:xfrm>
          <a:off x="4718277" y="1167268"/>
          <a:ext cx="2696118" cy="1711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6118">
                  <a:extLst>
                    <a:ext uri="{9D8B030D-6E8A-4147-A177-3AD203B41FA5}">
                      <a16:colId xmlns:a16="http://schemas.microsoft.com/office/drawing/2014/main" val="470206356"/>
                    </a:ext>
                  </a:extLst>
                </a:gridCol>
              </a:tblGrid>
              <a:tr h="17113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2455422"/>
                  </a:ext>
                </a:extLst>
              </a:tr>
            </a:tbl>
          </a:graphicData>
        </a:graphic>
      </p:graphicFrame>
      <p:cxnSp>
        <p:nvCxnSpPr>
          <p:cNvPr id="98" name="Straight Arrow Connector 97">
            <a:extLst>
              <a:ext uri="{FF2B5EF4-FFF2-40B4-BE49-F238E27FC236}">
                <a16:creationId xmlns:a16="http://schemas.microsoft.com/office/drawing/2014/main" id="{87905363-FC92-214D-A88E-483CD00F884C}"/>
              </a:ext>
            </a:extLst>
          </p:cNvPr>
          <p:cNvCxnSpPr>
            <a:cxnSpLocks/>
          </p:cNvCxnSpPr>
          <p:nvPr/>
        </p:nvCxnSpPr>
        <p:spPr>
          <a:xfrm>
            <a:off x="4718277" y="1072621"/>
            <a:ext cx="2696118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Arrow Connector 98">
            <a:extLst>
              <a:ext uri="{FF2B5EF4-FFF2-40B4-BE49-F238E27FC236}">
                <a16:creationId xmlns:a16="http://schemas.microsoft.com/office/drawing/2014/main" id="{A64B01F1-B402-4347-A156-78BE6DA74C0B}"/>
              </a:ext>
            </a:extLst>
          </p:cNvPr>
          <p:cNvCxnSpPr>
            <a:cxnSpLocks/>
          </p:cNvCxnSpPr>
          <p:nvPr/>
        </p:nvCxnSpPr>
        <p:spPr>
          <a:xfrm flipV="1">
            <a:off x="7510350" y="1167268"/>
            <a:ext cx="0" cy="171130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05DA3797-9001-A54B-893E-9FB4639B22D7}"/>
                  </a:ext>
                </a:extLst>
              </p:cNvPr>
              <p:cNvSpPr txBox="1"/>
              <p:nvPr/>
            </p:nvSpPr>
            <p:spPr>
              <a:xfrm>
                <a:off x="5648510" y="703742"/>
                <a:ext cx="97808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3</m:t>
                      </m:r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+5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05DA3797-9001-A54B-893E-9FB4639B22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48510" y="703742"/>
                <a:ext cx="978088" cy="40011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1" name="TextBox 100">
                <a:extLst>
                  <a:ext uri="{FF2B5EF4-FFF2-40B4-BE49-F238E27FC236}">
                    <a16:creationId xmlns:a16="http://schemas.microsoft.com/office/drawing/2014/main" id="{9592C4D8-73AC-2E48-B4AC-50FBF1ED6C8C}"/>
                  </a:ext>
                </a:extLst>
              </p:cNvPr>
              <p:cNvSpPr txBox="1"/>
              <p:nvPr/>
            </p:nvSpPr>
            <p:spPr>
              <a:xfrm rot="5400000">
                <a:off x="7240221" y="1714391"/>
                <a:ext cx="97808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2</m:t>
                      </m:r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+3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01" name="TextBox 100">
                <a:extLst>
                  <a:ext uri="{FF2B5EF4-FFF2-40B4-BE49-F238E27FC236}">
                    <a16:creationId xmlns:a16="http://schemas.microsoft.com/office/drawing/2014/main" id="{9592C4D8-73AC-2E48-B4AC-50FBF1ED6C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5400000">
                <a:off x="7240221" y="1714391"/>
                <a:ext cx="978088" cy="4001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1">
            <a:extLst>
              <a:ext uri="{FF2B5EF4-FFF2-40B4-BE49-F238E27FC236}">
                <a16:creationId xmlns:a16="http://schemas.microsoft.com/office/drawing/2014/main" id="{15D14208-212C-6D4D-96CE-A30720B4109B}"/>
              </a:ext>
            </a:extLst>
          </p:cNvPr>
          <p:cNvSpPr/>
          <p:nvPr/>
        </p:nvSpPr>
        <p:spPr>
          <a:xfrm>
            <a:off x="4718277" y="2119692"/>
            <a:ext cx="1106791" cy="75887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02" name="Straight Arrow Connector 101">
            <a:extLst>
              <a:ext uri="{FF2B5EF4-FFF2-40B4-BE49-F238E27FC236}">
                <a16:creationId xmlns:a16="http://schemas.microsoft.com/office/drawing/2014/main" id="{01E17DEE-C7A2-044D-96B5-8B1576E4C2EB}"/>
              </a:ext>
            </a:extLst>
          </p:cNvPr>
          <p:cNvCxnSpPr>
            <a:cxnSpLocks/>
          </p:cNvCxnSpPr>
          <p:nvPr/>
        </p:nvCxnSpPr>
        <p:spPr>
          <a:xfrm>
            <a:off x="4718277" y="2974798"/>
            <a:ext cx="1106791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03" name="TextBox 102">
                <a:extLst>
                  <a:ext uri="{FF2B5EF4-FFF2-40B4-BE49-F238E27FC236}">
                    <a16:creationId xmlns:a16="http://schemas.microsoft.com/office/drawing/2014/main" id="{E1EC00AE-92E8-9144-B2F8-067690FD2559}"/>
                  </a:ext>
                </a:extLst>
              </p:cNvPr>
              <p:cNvSpPr txBox="1"/>
              <p:nvPr/>
            </p:nvSpPr>
            <p:spPr>
              <a:xfrm>
                <a:off x="5124307" y="2941984"/>
                <a:ext cx="38504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5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03" name="TextBox 102">
                <a:extLst>
                  <a:ext uri="{FF2B5EF4-FFF2-40B4-BE49-F238E27FC236}">
                    <a16:creationId xmlns:a16="http://schemas.microsoft.com/office/drawing/2014/main" id="{E1EC00AE-92E8-9144-B2F8-067690FD25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24307" y="2941984"/>
                <a:ext cx="385041" cy="4001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4" name="Straight Arrow Connector 103">
            <a:extLst>
              <a:ext uri="{FF2B5EF4-FFF2-40B4-BE49-F238E27FC236}">
                <a16:creationId xmlns:a16="http://schemas.microsoft.com/office/drawing/2014/main" id="{2B801016-0D70-904F-AB6D-0E10663C9807}"/>
              </a:ext>
            </a:extLst>
          </p:cNvPr>
          <p:cNvCxnSpPr>
            <a:cxnSpLocks/>
          </p:cNvCxnSpPr>
          <p:nvPr/>
        </p:nvCxnSpPr>
        <p:spPr>
          <a:xfrm flipV="1">
            <a:off x="4611033" y="2119692"/>
            <a:ext cx="0" cy="79504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05" name="TextBox 104">
                <a:extLst>
                  <a:ext uri="{FF2B5EF4-FFF2-40B4-BE49-F238E27FC236}">
                    <a16:creationId xmlns:a16="http://schemas.microsoft.com/office/drawing/2014/main" id="{1548C2FD-648E-464B-9988-48201D7B3EE8}"/>
                  </a:ext>
                </a:extLst>
              </p:cNvPr>
              <p:cNvSpPr txBox="1"/>
              <p:nvPr/>
            </p:nvSpPr>
            <p:spPr>
              <a:xfrm>
                <a:off x="4225991" y="2343967"/>
                <a:ext cx="38504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3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05" name="TextBox 104">
                <a:extLst>
                  <a:ext uri="{FF2B5EF4-FFF2-40B4-BE49-F238E27FC236}">
                    <a16:creationId xmlns:a16="http://schemas.microsoft.com/office/drawing/2014/main" id="{1548C2FD-648E-464B-9988-48201D7B3E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5991" y="2343967"/>
                <a:ext cx="385041" cy="40011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06" name="Table 4">
            <a:extLst>
              <a:ext uri="{FF2B5EF4-FFF2-40B4-BE49-F238E27FC236}">
                <a16:creationId xmlns:a16="http://schemas.microsoft.com/office/drawing/2014/main" id="{CD6D5F90-15A0-174A-AD83-57966A54ADEB}"/>
              </a:ext>
            </a:extLst>
          </p:cNvPr>
          <p:cNvGraphicFramePr>
            <a:graphicFrameLocks noGrp="1"/>
          </p:cNvGraphicFramePr>
          <p:nvPr/>
        </p:nvGraphicFramePr>
        <p:xfrm>
          <a:off x="8576759" y="1167268"/>
          <a:ext cx="2696118" cy="1711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6118">
                  <a:extLst>
                    <a:ext uri="{9D8B030D-6E8A-4147-A177-3AD203B41FA5}">
                      <a16:colId xmlns:a16="http://schemas.microsoft.com/office/drawing/2014/main" val="470206356"/>
                    </a:ext>
                  </a:extLst>
                </a:gridCol>
              </a:tblGrid>
              <a:tr h="17113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2455422"/>
                  </a:ext>
                </a:extLst>
              </a:tr>
            </a:tbl>
          </a:graphicData>
        </a:graphic>
      </p:graphicFrame>
      <p:cxnSp>
        <p:nvCxnSpPr>
          <p:cNvPr id="107" name="Straight Arrow Connector 106">
            <a:extLst>
              <a:ext uri="{FF2B5EF4-FFF2-40B4-BE49-F238E27FC236}">
                <a16:creationId xmlns:a16="http://schemas.microsoft.com/office/drawing/2014/main" id="{5D89CA80-087E-5846-B048-8C6C220E4A93}"/>
              </a:ext>
            </a:extLst>
          </p:cNvPr>
          <p:cNvCxnSpPr>
            <a:cxnSpLocks/>
          </p:cNvCxnSpPr>
          <p:nvPr/>
        </p:nvCxnSpPr>
        <p:spPr>
          <a:xfrm>
            <a:off x="8576759" y="1072621"/>
            <a:ext cx="2696118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Arrow Connector 107">
            <a:extLst>
              <a:ext uri="{FF2B5EF4-FFF2-40B4-BE49-F238E27FC236}">
                <a16:creationId xmlns:a16="http://schemas.microsoft.com/office/drawing/2014/main" id="{5AFC0167-C3D5-B147-AB31-13663B4D9C25}"/>
              </a:ext>
            </a:extLst>
          </p:cNvPr>
          <p:cNvCxnSpPr>
            <a:cxnSpLocks/>
          </p:cNvCxnSpPr>
          <p:nvPr/>
        </p:nvCxnSpPr>
        <p:spPr>
          <a:xfrm flipV="1">
            <a:off x="11368832" y="1167268"/>
            <a:ext cx="0" cy="171130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09" name="TextBox 108">
                <a:extLst>
                  <a:ext uri="{FF2B5EF4-FFF2-40B4-BE49-F238E27FC236}">
                    <a16:creationId xmlns:a16="http://schemas.microsoft.com/office/drawing/2014/main" id="{DEFA0E6D-3E64-A049-8ABA-BAAEC9936E03}"/>
                  </a:ext>
                </a:extLst>
              </p:cNvPr>
              <p:cNvSpPr txBox="1"/>
              <p:nvPr/>
            </p:nvSpPr>
            <p:spPr>
              <a:xfrm>
                <a:off x="9506992" y="703742"/>
                <a:ext cx="97808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3</m:t>
                      </m:r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+5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09" name="TextBox 108">
                <a:extLst>
                  <a:ext uri="{FF2B5EF4-FFF2-40B4-BE49-F238E27FC236}">
                    <a16:creationId xmlns:a16="http://schemas.microsoft.com/office/drawing/2014/main" id="{DEFA0E6D-3E64-A049-8ABA-BAAEC9936E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6992" y="703742"/>
                <a:ext cx="978088" cy="40011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FC58EB96-8D61-1D49-86D0-94171F058B95}"/>
                  </a:ext>
                </a:extLst>
              </p:cNvPr>
              <p:cNvSpPr txBox="1"/>
              <p:nvPr/>
            </p:nvSpPr>
            <p:spPr>
              <a:xfrm rot="5400000">
                <a:off x="11098703" y="1714391"/>
                <a:ext cx="97808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2</m:t>
                      </m:r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+3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FC58EB96-8D61-1D49-86D0-94171F058B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5400000">
                <a:off x="11098703" y="1714391"/>
                <a:ext cx="978088" cy="40011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1" name="Rectangle 110">
            <a:extLst>
              <a:ext uri="{FF2B5EF4-FFF2-40B4-BE49-F238E27FC236}">
                <a16:creationId xmlns:a16="http://schemas.microsoft.com/office/drawing/2014/main" id="{5B590029-70A3-B046-9760-21AAC0C9F999}"/>
              </a:ext>
            </a:extLst>
          </p:cNvPr>
          <p:cNvSpPr/>
          <p:nvPr/>
        </p:nvSpPr>
        <p:spPr>
          <a:xfrm>
            <a:off x="8576759" y="2119692"/>
            <a:ext cx="1247143" cy="75887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12" name="Straight Arrow Connector 111">
            <a:extLst>
              <a:ext uri="{FF2B5EF4-FFF2-40B4-BE49-F238E27FC236}">
                <a16:creationId xmlns:a16="http://schemas.microsoft.com/office/drawing/2014/main" id="{D3E42727-0CE9-4F44-82FB-B77333118F2C}"/>
              </a:ext>
            </a:extLst>
          </p:cNvPr>
          <p:cNvCxnSpPr>
            <a:cxnSpLocks/>
          </p:cNvCxnSpPr>
          <p:nvPr/>
        </p:nvCxnSpPr>
        <p:spPr>
          <a:xfrm>
            <a:off x="8576759" y="2974798"/>
            <a:ext cx="1247143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13" name="TextBox 112">
                <a:extLst>
                  <a:ext uri="{FF2B5EF4-FFF2-40B4-BE49-F238E27FC236}">
                    <a16:creationId xmlns:a16="http://schemas.microsoft.com/office/drawing/2014/main" id="{8E8C7A97-D770-8E46-B2D1-769D6244B1FD}"/>
                  </a:ext>
                </a:extLst>
              </p:cNvPr>
              <p:cNvSpPr txBox="1"/>
              <p:nvPr/>
            </p:nvSpPr>
            <p:spPr>
              <a:xfrm>
                <a:off x="9020819" y="2935178"/>
                <a:ext cx="38504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5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13" name="TextBox 112">
                <a:extLst>
                  <a:ext uri="{FF2B5EF4-FFF2-40B4-BE49-F238E27FC236}">
                    <a16:creationId xmlns:a16="http://schemas.microsoft.com/office/drawing/2014/main" id="{8E8C7A97-D770-8E46-B2D1-769D6244B1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20819" y="2935178"/>
                <a:ext cx="385041" cy="40011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4" name="Straight Arrow Connector 113">
            <a:extLst>
              <a:ext uri="{FF2B5EF4-FFF2-40B4-BE49-F238E27FC236}">
                <a16:creationId xmlns:a16="http://schemas.microsoft.com/office/drawing/2014/main" id="{35AC1322-583D-2048-A32E-D03A87DE2DDB}"/>
              </a:ext>
            </a:extLst>
          </p:cNvPr>
          <p:cNvCxnSpPr>
            <a:cxnSpLocks/>
          </p:cNvCxnSpPr>
          <p:nvPr/>
        </p:nvCxnSpPr>
        <p:spPr>
          <a:xfrm flipV="1">
            <a:off x="8469515" y="2119692"/>
            <a:ext cx="0" cy="79504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15" name="TextBox 114">
                <a:extLst>
                  <a:ext uri="{FF2B5EF4-FFF2-40B4-BE49-F238E27FC236}">
                    <a16:creationId xmlns:a16="http://schemas.microsoft.com/office/drawing/2014/main" id="{E458628E-ACD8-B644-A467-48AB53DAF368}"/>
                  </a:ext>
                </a:extLst>
              </p:cNvPr>
              <p:cNvSpPr txBox="1"/>
              <p:nvPr/>
            </p:nvSpPr>
            <p:spPr>
              <a:xfrm>
                <a:off x="8084473" y="2343967"/>
                <a:ext cx="38504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3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15" name="TextBox 114">
                <a:extLst>
                  <a:ext uri="{FF2B5EF4-FFF2-40B4-BE49-F238E27FC236}">
                    <a16:creationId xmlns:a16="http://schemas.microsoft.com/office/drawing/2014/main" id="{E458628E-ACD8-B644-A467-48AB53DAF3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84473" y="2343967"/>
                <a:ext cx="385041" cy="40011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20" name="Table 4">
            <a:extLst>
              <a:ext uri="{FF2B5EF4-FFF2-40B4-BE49-F238E27FC236}">
                <a16:creationId xmlns:a16="http://schemas.microsoft.com/office/drawing/2014/main" id="{5E15552C-30BC-AF44-842C-BBE7BB36ED44}"/>
              </a:ext>
            </a:extLst>
          </p:cNvPr>
          <p:cNvGraphicFramePr>
            <a:graphicFrameLocks noGrp="1"/>
          </p:cNvGraphicFramePr>
          <p:nvPr/>
        </p:nvGraphicFramePr>
        <p:xfrm>
          <a:off x="705555" y="4354363"/>
          <a:ext cx="2696118" cy="1711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6118">
                  <a:extLst>
                    <a:ext uri="{9D8B030D-6E8A-4147-A177-3AD203B41FA5}">
                      <a16:colId xmlns:a16="http://schemas.microsoft.com/office/drawing/2014/main" val="470206356"/>
                    </a:ext>
                  </a:extLst>
                </a:gridCol>
              </a:tblGrid>
              <a:tr h="17113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2455422"/>
                  </a:ext>
                </a:extLst>
              </a:tr>
            </a:tbl>
          </a:graphicData>
        </a:graphic>
      </p:graphicFrame>
      <p:cxnSp>
        <p:nvCxnSpPr>
          <p:cNvPr id="121" name="Straight Arrow Connector 120">
            <a:extLst>
              <a:ext uri="{FF2B5EF4-FFF2-40B4-BE49-F238E27FC236}">
                <a16:creationId xmlns:a16="http://schemas.microsoft.com/office/drawing/2014/main" id="{E6F8F89E-2EB1-CB4F-86DE-AB68397A80D0}"/>
              </a:ext>
            </a:extLst>
          </p:cNvPr>
          <p:cNvCxnSpPr>
            <a:cxnSpLocks/>
          </p:cNvCxnSpPr>
          <p:nvPr/>
        </p:nvCxnSpPr>
        <p:spPr>
          <a:xfrm>
            <a:off x="705555" y="4259716"/>
            <a:ext cx="2696118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Arrow Connector 121">
            <a:extLst>
              <a:ext uri="{FF2B5EF4-FFF2-40B4-BE49-F238E27FC236}">
                <a16:creationId xmlns:a16="http://schemas.microsoft.com/office/drawing/2014/main" id="{5D59A481-6978-2D47-ABC7-962EC4BBA348}"/>
              </a:ext>
            </a:extLst>
          </p:cNvPr>
          <p:cNvCxnSpPr>
            <a:cxnSpLocks/>
          </p:cNvCxnSpPr>
          <p:nvPr/>
        </p:nvCxnSpPr>
        <p:spPr>
          <a:xfrm flipV="1">
            <a:off x="3497628" y="4354363"/>
            <a:ext cx="0" cy="171130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23" name="TextBox 122">
                <a:extLst>
                  <a:ext uri="{FF2B5EF4-FFF2-40B4-BE49-F238E27FC236}">
                    <a16:creationId xmlns:a16="http://schemas.microsoft.com/office/drawing/2014/main" id="{B178CF6C-7080-5149-B4AE-C535322B6F8B}"/>
                  </a:ext>
                </a:extLst>
              </p:cNvPr>
              <p:cNvSpPr txBox="1"/>
              <p:nvPr/>
            </p:nvSpPr>
            <p:spPr>
              <a:xfrm>
                <a:off x="1635788" y="3890837"/>
                <a:ext cx="97808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3</m:t>
                      </m:r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+5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23" name="TextBox 122">
                <a:extLst>
                  <a:ext uri="{FF2B5EF4-FFF2-40B4-BE49-F238E27FC236}">
                    <a16:creationId xmlns:a16="http://schemas.microsoft.com/office/drawing/2014/main" id="{B178CF6C-7080-5149-B4AE-C535322B6F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5788" y="3890837"/>
                <a:ext cx="978088" cy="40011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4" name="TextBox 123">
                <a:extLst>
                  <a:ext uri="{FF2B5EF4-FFF2-40B4-BE49-F238E27FC236}">
                    <a16:creationId xmlns:a16="http://schemas.microsoft.com/office/drawing/2014/main" id="{5B726216-BF2B-4444-9ABB-54552DF58C16}"/>
                  </a:ext>
                </a:extLst>
              </p:cNvPr>
              <p:cNvSpPr txBox="1"/>
              <p:nvPr/>
            </p:nvSpPr>
            <p:spPr>
              <a:xfrm rot="5400000">
                <a:off x="3227499" y="4901486"/>
                <a:ext cx="97808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2</m:t>
                      </m:r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+3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24" name="TextBox 123">
                <a:extLst>
                  <a:ext uri="{FF2B5EF4-FFF2-40B4-BE49-F238E27FC236}">
                    <a16:creationId xmlns:a16="http://schemas.microsoft.com/office/drawing/2014/main" id="{5B726216-BF2B-4444-9ABB-54552DF58C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5400000">
                <a:off x="3227499" y="4901486"/>
                <a:ext cx="978088" cy="4001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5" name="Rectangle 124">
            <a:extLst>
              <a:ext uri="{FF2B5EF4-FFF2-40B4-BE49-F238E27FC236}">
                <a16:creationId xmlns:a16="http://schemas.microsoft.com/office/drawing/2014/main" id="{106B7D73-C77C-6944-86DB-3A707B486E12}"/>
              </a:ext>
            </a:extLst>
          </p:cNvPr>
          <p:cNvSpPr/>
          <p:nvPr/>
        </p:nvSpPr>
        <p:spPr>
          <a:xfrm>
            <a:off x="705555" y="5306787"/>
            <a:ext cx="1247143" cy="75887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26" name="Straight Arrow Connector 125">
            <a:extLst>
              <a:ext uri="{FF2B5EF4-FFF2-40B4-BE49-F238E27FC236}">
                <a16:creationId xmlns:a16="http://schemas.microsoft.com/office/drawing/2014/main" id="{F334C0BD-457E-5548-8518-A5E84AED8B35}"/>
              </a:ext>
            </a:extLst>
          </p:cNvPr>
          <p:cNvCxnSpPr>
            <a:cxnSpLocks/>
          </p:cNvCxnSpPr>
          <p:nvPr/>
        </p:nvCxnSpPr>
        <p:spPr>
          <a:xfrm>
            <a:off x="705555" y="6161893"/>
            <a:ext cx="1247143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27" name="TextBox 126">
                <a:extLst>
                  <a:ext uri="{FF2B5EF4-FFF2-40B4-BE49-F238E27FC236}">
                    <a16:creationId xmlns:a16="http://schemas.microsoft.com/office/drawing/2014/main" id="{D5E38A47-B36B-994E-B2B7-BB175C1EF281}"/>
                  </a:ext>
                </a:extLst>
              </p:cNvPr>
              <p:cNvSpPr txBox="1"/>
              <p:nvPr/>
            </p:nvSpPr>
            <p:spPr>
              <a:xfrm>
                <a:off x="1149615" y="6122273"/>
                <a:ext cx="38504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5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27" name="TextBox 126">
                <a:extLst>
                  <a:ext uri="{FF2B5EF4-FFF2-40B4-BE49-F238E27FC236}">
                    <a16:creationId xmlns:a16="http://schemas.microsoft.com/office/drawing/2014/main" id="{D5E38A47-B36B-994E-B2B7-BB175C1EF2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9615" y="6122273"/>
                <a:ext cx="385041" cy="40011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8" name="Straight Arrow Connector 127">
            <a:extLst>
              <a:ext uri="{FF2B5EF4-FFF2-40B4-BE49-F238E27FC236}">
                <a16:creationId xmlns:a16="http://schemas.microsoft.com/office/drawing/2014/main" id="{B1EC12A8-34DC-A54C-A590-9BEB5018C873}"/>
              </a:ext>
            </a:extLst>
          </p:cNvPr>
          <p:cNvCxnSpPr>
            <a:cxnSpLocks/>
          </p:cNvCxnSpPr>
          <p:nvPr/>
        </p:nvCxnSpPr>
        <p:spPr>
          <a:xfrm flipV="1">
            <a:off x="598311" y="5306787"/>
            <a:ext cx="0" cy="79504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29" name="TextBox 128">
                <a:extLst>
                  <a:ext uri="{FF2B5EF4-FFF2-40B4-BE49-F238E27FC236}">
                    <a16:creationId xmlns:a16="http://schemas.microsoft.com/office/drawing/2014/main" id="{DCEC3748-E13B-BE41-9E36-B6E657D697BB}"/>
                  </a:ext>
                </a:extLst>
              </p:cNvPr>
              <p:cNvSpPr txBox="1"/>
              <p:nvPr/>
            </p:nvSpPr>
            <p:spPr>
              <a:xfrm>
                <a:off x="213269" y="5531062"/>
                <a:ext cx="38504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3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29" name="TextBox 128">
                <a:extLst>
                  <a:ext uri="{FF2B5EF4-FFF2-40B4-BE49-F238E27FC236}">
                    <a16:creationId xmlns:a16="http://schemas.microsoft.com/office/drawing/2014/main" id="{DCEC3748-E13B-BE41-9E36-B6E657D697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3269" y="5531062"/>
                <a:ext cx="385041" cy="40011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0" name="Straight Arrow Connector 129">
            <a:extLst>
              <a:ext uri="{FF2B5EF4-FFF2-40B4-BE49-F238E27FC236}">
                <a16:creationId xmlns:a16="http://schemas.microsoft.com/office/drawing/2014/main" id="{74D9C9DB-5827-E049-AF7A-67B56A2E988B}"/>
              </a:ext>
            </a:extLst>
          </p:cNvPr>
          <p:cNvCxnSpPr>
            <a:cxnSpLocks/>
          </p:cNvCxnSpPr>
          <p:nvPr/>
        </p:nvCxnSpPr>
        <p:spPr>
          <a:xfrm>
            <a:off x="2906352" y="6161893"/>
            <a:ext cx="495320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31" name="TextBox 130">
                <a:extLst>
                  <a:ext uri="{FF2B5EF4-FFF2-40B4-BE49-F238E27FC236}">
                    <a16:creationId xmlns:a16="http://schemas.microsoft.com/office/drawing/2014/main" id="{16227C38-BB57-6B49-8790-A44D28AFB99D}"/>
                  </a:ext>
                </a:extLst>
              </p:cNvPr>
              <p:cNvSpPr txBox="1"/>
              <p:nvPr/>
            </p:nvSpPr>
            <p:spPr>
              <a:xfrm>
                <a:off x="2916381" y="6101828"/>
                <a:ext cx="38504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31" name="TextBox 130">
                <a:extLst>
                  <a:ext uri="{FF2B5EF4-FFF2-40B4-BE49-F238E27FC236}">
                    <a16:creationId xmlns:a16="http://schemas.microsoft.com/office/drawing/2014/main" id="{16227C38-BB57-6B49-8790-A44D28AFB9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6381" y="6101828"/>
                <a:ext cx="385041" cy="40011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2" name="Rectangle 131">
            <a:extLst>
              <a:ext uri="{FF2B5EF4-FFF2-40B4-BE49-F238E27FC236}">
                <a16:creationId xmlns:a16="http://schemas.microsoft.com/office/drawing/2014/main" id="{692723BD-AB76-8E47-B2C0-AA5369FD613B}"/>
              </a:ext>
            </a:extLst>
          </p:cNvPr>
          <p:cNvSpPr/>
          <p:nvPr/>
        </p:nvSpPr>
        <p:spPr>
          <a:xfrm>
            <a:off x="2906352" y="5306787"/>
            <a:ext cx="500014" cy="75887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35" name="Straight Arrow Connector 134">
            <a:extLst>
              <a:ext uri="{FF2B5EF4-FFF2-40B4-BE49-F238E27FC236}">
                <a16:creationId xmlns:a16="http://schemas.microsoft.com/office/drawing/2014/main" id="{D0D22EF8-D86D-974E-AFFC-57D5A1D34F7A}"/>
              </a:ext>
            </a:extLst>
          </p:cNvPr>
          <p:cNvCxnSpPr>
            <a:cxnSpLocks/>
          </p:cNvCxnSpPr>
          <p:nvPr/>
        </p:nvCxnSpPr>
        <p:spPr>
          <a:xfrm flipV="1">
            <a:off x="604908" y="4362604"/>
            <a:ext cx="0" cy="48017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36" name="TextBox 135">
                <a:extLst>
                  <a:ext uri="{FF2B5EF4-FFF2-40B4-BE49-F238E27FC236}">
                    <a16:creationId xmlns:a16="http://schemas.microsoft.com/office/drawing/2014/main" id="{322437E6-2103-F943-8E1E-C07A9A7F0DEA}"/>
                  </a:ext>
                </a:extLst>
              </p:cNvPr>
              <p:cNvSpPr txBox="1"/>
              <p:nvPr/>
            </p:nvSpPr>
            <p:spPr>
              <a:xfrm>
                <a:off x="251923" y="4398516"/>
                <a:ext cx="38504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36" name="TextBox 135">
                <a:extLst>
                  <a:ext uri="{FF2B5EF4-FFF2-40B4-BE49-F238E27FC236}">
                    <a16:creationId xmlns:a16="http://schemas.microsoft.com/office/drawing/2014/main" id="{322437E6-2103-F943-8E1E-C07A9A7F0D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923" y="4398516"/>
                <a:ext cx="385041" cy="40011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37" name="Table 4">
            <a:extLst>
              <a:ext uri="{FF2B5EF4-FFF2-40B4-BE49-F238E27FC236}">
                <a16:creationId xmlns:a16="http://schemas.microsoft.com/office/drawing/2014/main" id="{D72FFF8D-5B53-A54C-9FBF-B6E6F492FE16}"/>
              </a:ext>
            </a:extLst>
          </p:cNvPr>
          <p:cNvGraphicFramePr>
            <a:graphicFrameLocks noGrp="1"/>
          </p:cNvGraphicFramePr>
          <p:nvPr/>
        </p:nvGraphicFramePr>
        <p:xfrm>
          <a:off x="4670947" y="4337210"/>
          <a:ext cx="2696118" cy="1711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6118">
                  <a:extLst>
                    <a:ext uri="{9D8B030D-6E8A-4147-A177-3AD203B41FA5}">
                      <a16:colId xmlns:a16="http://schemas.microsoft.com/office/drawing/2014/main" val="470206356"/>
                    </a:ext>
                  </a:extLst>
                </a:gridCol>
              </a:tblGrid>
              <a:tr h="17113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2455422"/>
                  </a:ext>
                </a:extLst>
              </a:tr>
            </a:tbl>
          </a:graphicData>
        </a:graphic>
      </p:graphicFrame>
      <p:cxnSp>
        <p:nvCxnSpPr>
          <p:cNvPr id="138" name="Straight Arrow Connector 137">
            <a:extLst>
              <a:ext uri="{FF2B5EF4-FFF2-40B4-BE49-F238E27FC236}">
                <a16:creationId xmlns:a16="http://schemas.microsoft.com/office/drawing/2014/main" id="{B8C51628-B8AA-FF48-9932-B1C3D7B63C3F}"/>
              </a:ext>
            </a:extLst>
          </p:cNvPr>
          <p:cNvCxnSpPr>
            <a:cxnSpLocks/>
          </p:cNvCxnSpPr>
          <p:nvPr/>
        </p:nvCxnSpPr>
        <p:spPr>
          <a:xfrm>
            <a:off x="4670947" y="4242563"/>
            <a:ext cx="2696118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Straight Arrow Connector 138">
            <a:extLst>
              <a:ext uri="{FF2B5EF4-FFF2-40B4-BE49-F238E27FC236}">
                <a16:creationId xmlns:a16="http://schemas.microsoft.com/office/drawing/2014/main" id="{D41E4EF1-CADB-6841-8A33-4D373DB9F87B}"/>
              </a:ext>
            </a:extLst>
          </p:cNvPr>
          <p:cNvCxnSpPr>
            <a:cxnSpLocks/>
          </p:cNvCxnSpPr>
          <p:nvPr/>
        </p:nvCxnSpPr>
        <p:spPr>
          <a:xfrm flipV="1">
            <a:off x="7463020" y="4337210"/>
            <a:ext cx="0" cy="171130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37E66C73-110A-AB41-A5A0-73B24D93DC8D}"/>
                  </a:ext>
                </a:extLst>
              </p:cNvPr>
              <p:cNvSpPr txBox="1"/>
              <p:nvPr/>
            </p:nvSpPr>
            <p:spPr>
              <a:xfrm>
                <a:off x="5601180" y="3873684"/>
                <a:ext cx="97808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3</m:t>
                      </m:r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+5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37E66C73-110A-AB41-A5A0-73B24D93DC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01180" y="3873684"/>
                <a:ext cx="978088" cy="40011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id="{9564EC8E-EA10-3245-B059-5D32DF04F20F}"/>
                  </a:ext>
                </a:extLst>
              </p:cNvPr>
              <p:cNvSpPr txBox="1"/>
              <p:nvPr/>
            </p:nvSpPr>
            <p:spPr>
              <a:xfrm rot="5400000">
                <a:off x="7192891" y="4884333"/>
                <a:ext cx="97808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2</m:t>
                      </m:r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+3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id="{9564EC8E-EA10-3245-B059-5D32DF04F2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5400000">
                <a:off x="7192891" y="4884333"/>
                <a:ext cx="978088" cy="40011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2" name="Rectangle 141">
            <a:extLst>
              <a:ext uri="{FF2B5EF4-FFF2-40B4-BE49-F238E27FC236}">
                <a16:creationId xmlns:a16="http://schemas.microsoft.com/office/drawing/2014/main" id="{BFED7AE4-7A63-6D43-A75C-BFB6AE96CFD4}"/>
              </a:ext>
            </a:extLst>
          </p:cNvPr>
          <p:cNvSpPr/>
          <p:nvPr/>
        </p:nvSpPr>
        <p:spPr>
          <a:xfrm>
            <a:off x="4670947" y="5289634"/>
            <a:ext cx="1247143" cy="75887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43" name="Straight Arrow Connector 142">
            <a:extLst>
              <a:ext uri="{FF2B5EF4-FFF2-40B4-BE49-F238E27FC236}">
                <a16:creationId xmlns:a16="http://schemas.microsoft.com/office/drawing/2014/main" id="{A471912F-07E1-2746-8453-322F096F797D}"/>
              </a:ext>
            </a:extLst>
          </p:cNvPr>
          <p:cNvCxnSpPr>
            <a:cxnSpLocks/>
          </p:cNvCxnSpPr>
          <p:nvPr/>
        </p:nvCxnSpPr>
        <p:spPr>
          <a:xfrm>
            <a:off x="4670947" y="6144740"/>
            <a:ext cx="1247143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44" name="TextBox 143">
                <a:extLst>
                  <a:ext uri="{FF2B5EF4-FFF2-40B4-BE49-F238E27FC236}">
                    <a16:creationId xmlns:a16="http://schemas.microsoft.com/office/drawing/2014/main" id="{4764A46C-1300-1E46-B7F8-23D02B62DC22}"/>
                  </a:ext>
                </a:extLst>
              </p:cNvPr>
              <p:cNvSpPr txBox="1"/>
              <p:nvPr/>
            </p:nvSpPr>
            <p:spPr>
              <a:xfrm>
                <a:off x="5115007" y="6105120"/>
                <a:ext cx="38504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5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44" name="TextBox 143">
                <a:extLst>
                  <a:ext uri="{FF2B5EF4-FFF2-40B4-BE49-F238E27FC236}">
                    <a16:creationId xmlns:a16="http://schemas.microsoft.com/office/drawing/2014/main" id="{4764A46C-1300-1E46-B7F8-23D02B62DC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15007" y="6105120"/>
                <a:ext cx="385041" cy="40011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5" name="Straight Arrow Connector 144">
            <a:extLst>
              <a:ext uri="{FF2B5EF4-FFF2-40B4-BE49-F238E27FC236}">
                <a16:creationId xmlns:a16="http://schemas.microsoft.com/office/drawing/2014/main" id="{291C7F02-E3B0-B04B-B192-430281CEBB95}"/>
              </a:ext>
            </a:extLst>
          </p:cNvPr>
          <p:cNvCxnSpPr>
            <a:cxnSpLocks/>
          </p:cNvCxnSpPr>
          <p:nvPr/>
        </p:nvCxnSpPr>
        <p:spPr>
          <a:xfrm flipV="1">
            <a:off x="4563703" y="5289634"/>
            <a:ext cx="0" cy="79504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46" name="TextBox 145">
                <a:extLst>
                  <a:ext uri="{FF2B5EF4-FFF2-40B4-BE49-F238E27FC236}">
                    <a16:creationId xmlns:a16="http://schemas.microsoft.com/office/drawing/2014/main" id="{A27BF74D-1922-0342-9132-838B6367EF85}"/>
                  </a:ext>
                </a:extLst>
              </p:cNvPr>
              <p:cNvSpPr txBox="1"/>
              <p:nvPr/>
            </p:nvSpPr>
            <p:spPr>
              <a:xfrm>
                <a:off x="4178661" y="5513909"/>
                <a:ext cx="38504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3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46" name="TextBox 145">
                <a:extLst>
                  <a:ext uri="{FF2B5EF4-FFF2-40B4-BE49-F238E27FC236}">
                    <a16:creationId xmlns:a16="http://schemas.microsoft.com/office/drawing/2014/main" id="{A27BF74D-1922-0342-9132-838B6367EF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8661" y="5513909"/>
                <a:ext cx="385041" cy="400110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1" name="Straight Arrow Connector 150">
            <a:extLst>
              <a:ext uri="{FF2B5EF4-FFF2-40B4-BE49-F238E27FC236}">
                <a16:creationId xmlns:a16="http://schemas.microsoft.com/office/drawing/2014/main" id="{CD7D483B-87C7-3449-BA0F-669AAE6141A6}"/>
              </a:ext>
            </a:extLst>
          </p:cNvPr>
          <p:cNvCxnSpPr>
            <a:cxnSpLocks/>
          </p:cNvCxnSpPr>
          <p:nvPr/>
        </p:nvCxnSpPr>
        <p:spPr>
          <a:xfrm flipV="1">
            <a:off x="4570300" y="4345451"/>
            <a:ext cx="0" cy="48017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52" name="TextBox 151">
                <a:extLst>
                  <a:ext uri="{FF2B5EF4-FFF2-40B4-BE49-F238E27FC236}">
                    <a16:creationId xmlns:a16="http://schemas.microsoft.com/office/drawing/2014/main" id="{B9F169BE-6F31-054A-A5C4-118BEF6EA531}"/>
                  </a:ext>
                </a:extLst>
              </p:cNvPr>
              <p:cNvSpPr txBox="1"/>
              <p:nvPr/>
            </p:nvSpPr>
            <p:spPr>
              <a:xfrm>
                <a:off x="4217315" y="4381363"/>
                <a:ext cx="38504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52" name="TextBox 151">
                <a:extLst>
                  <a:ext uri="{FF2B5EF4-FFF2-40B4-BE49-F238E27FC236}">
                    <a16:creationId xmlns:a16="http://schemas.microsoft.com/office/drawing/2014/main" id="{B9F169BE-6F31-054A-A5C4-118BEF6EA5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7315" y="4381363"/>
                <a:ext cx="385041" cy="400110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3" name="Rectangle 152">
            <a:extLst>
              <a:ext uri="{FF2B5EF4-FFF2-40B4-BE49-F238E27FC236}">
                <a16:creationId xmlns:a16="http://schemas.microsoft.com/office/drawing/2014/main" id="{D0543985-B5AC-A84B-B627-7D5B87EFE8DE}"/>
              </a:ext>
            </a:extLst>
          </p:cNvPr>
          <p:cNvSpPr/>
          <p:nvPr/>
        </p:nvSpPr>
        <p:spPr>
          <a:xfrm>
            <a:off x="5918090" y="4343356"/>
            <a:ext cx="1455730" cy="48841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54" name="Straight Arrow Connector 153">
            <a:extLst>
              <a:ext uri="{FF2B5EF4-FFF2-40B4-BE49-F238E27FC236}">
                <a16:creationId xmlns:a16="http://schemas.microsoft.com/office/drawing/2014/main" id="{9866DAAA-CC04-FF47-923B-41DC1AC0D88D}"/>
              </a:ext>
            </a:extLst>
          </p:cNvPr>
          <p:cNvCxnSpPr>
            <a:cxnSpLocks/>
          </p:cNvCxnSpPr>
          <p:nvPr/>
        </p:nvCxnSpPr>
        <p:spPr>
          <a:xfrm>
            <a:off x="6873806" y="6144740"/>
            <a:ext cx="495320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55" name="TextBox 154">
                <a:extLst>
                  <a:ext uri="{FF2B5EF4-FFF2-40B4-BE49-F238E27FC236}">
                    <a16:creationId xmlns:a16="http://schemas.microsoft.com/office/drawing/2014/main" id="{1564097A-04E2-4041-91F8-00ACC2D3BBC8}"/>
                  </a:ext>
                </a:extLst>
              </p:cNvPr>
              <p:cNvSpPr txBox="1"/>
              <p:nvPr/>
            </p:nvSpPr>
            <p:spPr>
              <a:xfrm>
                <a:off x="6883835" y="6084675"/>
                <a:ext cx="38504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55" name="TextBox 154">
                <a:extLst>
                  <a:ext uri="{FF2B5EF4-FFF2-40B4-BE49-F238E27FC236}">
                    <a16:creationId xmlns:a16="http://schemas.microsoft.com/office/drawing/2014/main" id="{1564097A-04E2-4041-91F8-00ACC2D3BB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83835" y="6084675"/>
                <a:ext cx="385041" cy="400110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6" name="Rectangle 155">
            <a:extLst>
              <a:ext uri="{FF2B5EF4-FFF2-40B4-BE49-F238E27FC236}">
                <a16:creationId xmlns:a16="http://schemas.microsoft.com/office/drawing/2014/main" id="{9BF5D0BB-FDDF-D44F-9921-01AE52525CA9}"/>
              </a:ext>
            </a:extLst>
          </p:cNvPr>
          <p:cNvSpPr/>
          <p:nvPr/>
        </p:nvSpPr>
        <p:spPr>
          <a:xfrm>
            <a:off x="6873806" y="5289634"/>
            <a:ext cx="500014" cy="75887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57" name="Straight Arrow Connector 156">
            <a:extLst>
              <a:ext uri="{FF2B5EF4-FFF2-40B4-BE49-F238E27FC236}">
                <a16:creationId xmlns:a16="http://schemas.microsoft.com/office/drawing/2014/main" id="{7521039E-1B89-594A-BDE6-52AB8181D684}"/>
              </a:ext>
            </a:extLst>
          </p:cNvPr>
          <p:cNvCxnSpPr>
            <a:cxnSpLocks/>
          </p:cNvCxnSpPr>
          <p:nvPr/>
        </p:nvCxnSpPr>
        <p:spPr>
          <a:xfrm>
            <a:off x="10779617" y="2969585"/>
            <a:ext cx="495320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58" name="TextBox 157">
                <a:extLst>
                  <a:ext uri="{FF2B5EF4-FFF2-40B4-BE49-F238E27FC236}">
                    <a16:creationId xmlns:a16="http://schemas.microsoft.com/office/drawing/2014/main" id="{A6882A22-6AB1-E544-9466-1827A47DCE12}"/>
                  </a:ext>
                </a:extLst>
              </p:cNvPr>
              <p:cNvSpPr txBox="1"/>
              <p:nvPr/>
            </p:nvSpPr>
            <p:spPr>
              <a:xfrm>
                <a:off x="10789646" y="2909520"/>
                <a:ext cx="38504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58" name="TextBox 157">
                <a:extLst>
                  <a:ext uri="{FF2B5EF4-FFF2-40B4-BE49-F238E27FC236}">
                    <a16:creationId xmlns:a16="http://schemas.microsoft.com/office/drawing/2014/main" id="{A6882A22-6AB1-E544-9466-1827A47DCE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89646" y="2909520"/>
                <a:ext cx="385041" cy="400110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9" name="Rectangle 158">
            <a:extLst>
              <a:ext uri="{FF2B5EF4-FFF2-40B4-BE49-F238E27FC236}">
                <a16:creationId xmlns:a16="http://schemas.microsoft.com/office/drawing/2014/main" id="{E23D619F-74D5-2549-914A-108AE9D24F60}"/>
              </a:ext>
            </a:extLst>
          </p:cNvPr>
          <p:cNvSpPr/>
          <p:nvPr/>
        </p:nvSpPr>
        <p:spPr>
          <a:xfrm>
            <a:off x="10779617" y="2114479"/>
            <a:ext cx="500014" cy="75887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64" name="Table 4">
            <a:extLst>
              <a:ext uri="{FF2B5EF4-FFF2-40B4-BE49-F238E27FC236}">
                <a16:creationId xmlns:a16="http://schemas.microsoft.com/office/drawing/2014/main" id="{8F6E1D26-92BB-EA48-94BD-0D63C3C97913}"/>
              </a:ext>
            </a:extLst>
          </p:cNvPr>
          <p:cNvGraphicFramePr>
            <a:graphicFrameLocks noGrp="1"/>
          </p:cNvGraphicFramePr>
          <p:nvPr/>
        </p:nvGraphicFramePr>
        <p:xfrm>
          <a:off x="8620963" y="4347557"/>
          <a:ext cx="2696118" cy="1711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6118">
                  <a:extLst>
                    <a:ext uri="{9D8B030D-6E8A-4147-A177-3AD203B41FA5}">
                      <a16:colId xmlns:a16="http://schemas.microsoft.com/office/drawing/2014/main" val="470206356"/>
                    </a:ext>
                  </a:extLst>
                </a:gridCol>
              </a:tblGrid>
              <a:tr h="17113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2455422"/>
                  </a:ext>
                </a:extLst>
              </a:tr>
            </a:tbl>
          </a:graphicData>
        </a:graphic>
      </p:graphicFrame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884C5596-9E13-4D4E-87C1-D4664AD6BA9D}"/>
              </a:ext>
            </a:extLst>
          </p:cNvPr>
          <p:cNvCxnSpPr>
            <a:cxnSpLocks/>
          </p:cNvCxnSpPr>
          <p:nvPr/>
        </p:nvCxnSpPr>
        <p:spPr>
          <a:xfrm>
            <a:off x="8620963" y="4252910"/>
            <a:ext cx="2696118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85C76E7F-9E6E-B346-95AF-EA50199327F4}"/>
              </a:ext>
            </a:extLst>
          </p:cNvPr>
          <p:cNvCxnSpPr>
            <a:cxnSpLocks/>
          </p:cNvCxnSpPr>
          <p:nvPr/>
        </p:nvCxnSpPr>
        <p:spPr>
          <a:xfrm flipV="1">
            <a:off x="11413036" y="4347557"/>
            <a:ext cx="0" cy="171130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53FB910D-EB3D-7648-8268-D267011AC959}"/>
                  </a:ext>
                </a:extLst>
              </p:cNvPr>
              <p:cNvSpPr txBox="1"/>
              <p:nvPr/>
            </p:nvSpPr>
            <p:spPr>
              <a:xfrm>
                <a:off x="9551196" y="3884031"/>
                <a:ext cx="97808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3</m:t>
                      </m:r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+5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53FB910D-EB3D-7648-8268-D267011AC9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51196" y="3884031"/>
                <a:ext cx="978088" cy="40011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188E2152-9810-FE4A-BEF2-B4096DB88931}"/>
                  </a:ext>
                </a:extLst>
              </p:cNvPr>
              <p:cNvSpPr txBox="1"/>
              <p:nvPr/>
            </p:nvSpPr>
            <p:spPr>
              <a:xfrm rot="5400000">
                <a:off x="11142907" y="4894680"/>
                <a:ext cx="97808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2</m:t>
                      </m:r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+3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188E2152-9810-FE4A-BEF2-B4096DB889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5400000">
                <a:off x="11142907" y="4894680"/>
                <a:ext cx="978088" cy="400110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0" name="Rectangle 69">
            <a:extLst>
              <a:ext uri="{FF2B5EF4-FFF2-40B4-BE49-F238E27FC236}">
                <a16:creationId xmlns:a16="http://schemas.microsoft.com/office/drawing/2014/main" id="{43FCFDFC-261B-B04A-8C3B-774914CFE223}"/>
              </a:ext>
            </a:extLst>
          </p:cNvPr>
          <p:cNvSpPr/>
          <p:nvPr/>
        </p:nvSpPr>
        <p:spPr>
          <a:xfrm>
            <a:off x="8620963" y="5299981"/>
            <a:ext cx="1247143" cy="75887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11155319-B078-404B-B160-CE72894FF72F}"/>
              </a:ext>
            </a:extLst>
          </p:cNvPr>
          <p:cNvCxnSpPr>
            <a:cxnSpLocks/>
          </p:cNvCxnSpPr>
          <p:nvPr/>
        </p:nvCxnSpPr>
        <p:spPr>
          <a:xfrm>
            <a:off x="8620963" y="6155087"/>
            <a:ext cx="1247143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C766E669-9F36-F64D-9212-E1C02F1E45D6}"/>
                  </a:ext>
                </a:extLst>
              </p:cNvPr>
              <p:cNvSpPr txBox="1"/>
              <p:nvPr/>
            </p:nvSpPr>
            <p:spPr>
              <a:xfrm>
                <a:off x="9065023" y="6115467"/>
                <a:ext cx="38504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5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C766E669-9F36-F64D-9212-E1C02F1E45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65023" y="6115467"/>
                <a:ext cx="385041" cy="400110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78A523C9-4B7B-9842-937D-34233F732193}"/>
              </a:ext>
            </a:extLst>
          </p:cNvPr>
          <p:cNvCxnSpPr>
            <a:cxnSpLocks/>
          </p:cNvCxnSpPr>
          <p:nvPr/>
        </p:nvCxnSpPr>
        <p:spPr>
          <a:xfrm flipV="1">
            <a:off x="8513719" y="5299981"/>
            <a:ext cx="0" cy="79504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F19B095F-FADB-B449-AF6A-FFC4481CFD67}"/>
                  </a:ext>
                </a:extLst>
              </p:cNvPr>
              <p:cNvSpPr txBox="1"/>
              <p:nvPr/>
            </p:nvSpPr>
            <p:spPr>
              <a:xfrm>
                <a:off x="8128677" y="5524256"/>
                <a:ext cx="38504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3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F19B095F-FADB-B449-AF6A-FFC4481CFD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28677" y="5524256"/>
                <a:ext cx="385041" cy="400110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E240C37B-821B-CF49-A769-D011BC4CDFDB}"/>
              </a:ext>
            </a:extLst>
          </p:cNvPr>
          <p:cNvCxnSpPr>
            <a:cxnSpLocks/>
          </p:cNvCxnSpPr>
          <p:nvPr/>
        </p:nvCxnSpPr>
        <p:spPr>
          <a:xfrm flipV="1">
            <a:off x="8520316" y="4355798"/>
            <a:ext cx="0" cy="48017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C84FCE57-CC1B-674D-B102-0DAB3E461CD4}"/>
                  </a:ext>
                </a:extLst>
              </p:cNvPr>
              <p:cNvSpPr txBox="1"/>
              <p:nvPr/>
            </p:nvSpPr>
            <p:spPr>
              <a:xfrm>
                <a:off x="8167331" y="4391710"/>
                <a:ext cx="38504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C84FCE57-CC1B-674D-B102-0DAB3E461C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67331" y="4391710"/>
                <a:ext cx="385041" cy="400110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9" name="Rectangle 78">
            <a:extLst>
              <a:ext uri="{FF2B5EF4-FFF2-40B4-BE49-F238E27FC236}">
                <a16:creationId xmlns:a16="http://schemas.microsoft.com/office/drawing/2014/main" id="{0C1707CC-B823-0549-BA8D-8FA214B884A2}"/>
              </a:ext>
            </a:extLst>
          </p:cNvPr>
          <p:cNvSpPr/>
          <p:nvPr/>
        </p:nvSpPr>
        <p:spPr>
          <a:xfrm>
            <a:off x="9868106" y="4353703"/>
            <a:ext cx="1455730" cy="48841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552E6932-BD80-D740-8DAD-140068CC9EF4}"/>
              </a:ext>
            </a:extLst>
          </p:cNvPr>
          <p:cNvCxnSpPr>
            <a:cxnSpLocks/>
          </p:cNvCxnSpPr>
          <p:nvPr/>
        </p:nvCxnSpPr>
        <p:spPr>
          <a:xfrm>
            <a:off x="10823822" y="6155087"/>
            <a:ext cx="495320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BCD1E4BE-D4EE-C747-9632-2F991A593934}"/>
                  </a:ext>
                </a:extLst>
              </p:cNvPr>
              <p:cNvSpPr txBox="1"/>
              <p:nvPr/>
            </p:nvSpPr>
            <p:spPr>
              <a:xfrm>
                <a:off x="10833851" y="6095022"/>
                <a:ext cx="38504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BCD1E4BE-D4EE-C747-9632-2F991A5939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33851" y="6095022"/>
                <a:ext cx="385041" cy="400110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2" name="Rectangle 81">
            <a:extLst>
              <a:ext uri="{FF2B5EF4-FFF2-40B4-BE49-F238E27FC236}">
                <a16:creationId xmlns:a16="http://schemas.microsoft.com/office/drawing/2014/main" id="{F4F7BFF6-12B5-9D45-9919-9C64F2A3C76C}"/>
              </a:ext>
            </a:extLst>
          </p:cNvPr>
          <p:cNvSpPr/>
          <p:nvPr/>
        </p:nvSpPr>
        <p:spPr>
          <a:xfrm>
            <a:off x="10823822" y="5299981"/>
            <a:ext cx="500014" cy="75887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5D53A3E9-83B3-F243-A3A6-79A65BB5F1B1}"/>
              </a:ext>
            </a:extLst>
          </p:cNvPr>
          <p:cNvSpPr/>
          <p:nvPr/>
        </p:nvSpPr>
        <p:spPr>
          <a:xfrm>
            <a:off x="9861017" y="4835676"/>
            <a:ext cx="956049" cy="46430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1FB131E-713A-D44D-9C56-0741194BAD9E}"/>
                  </a:ext>
                </a:extLst>
              </p:cNvPr>
              <p:cNvSpPr txBox="1"/>
              <p:nvPr/>
            </p:nvSpPr>
            <p:spPr>
              <a:xfrm>
                <a:off x="234728" y="227104"/>
                <a:ext cx="389446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𝐹𝑖𝑛𝑑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𝑡h𝑒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𝑎𝑟𝑒𝑎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𝑜𝑓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𝑡h𝑒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𝑦𝑒𝑙𝑙𝑜𝑤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𝑠𝑒𝑐𝑡𝑖𝑜𝑛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1FB131E-713A-D44D-9C56-0741194BAD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4728" y="227104"/>
                <a:ext cx="3894464" cy="369332"/>
              </a:xfrm>
              <a:prstGeom prst="rect">
                <a:avLst/>
              </a:prstGeom>
              <a:blipFill>
                <a:blip r:embed="rId25"/>
                <a:stretch>
                  <a:fillRect b="-129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52B3BCD0-6631-B441-A279-387993F7E56C}"/>
                  </a:ext>
                </a:extLst>
              </p:cNvPr>
              <p:cNvSpPr txBox="1"/>
              <p:nvPr/>
            </p:nvSpPr>
            <p:spPr>
              <a:xfrm>
                <a:off x="4129192" y="225695"/>
                <a:ext cx="389446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𝐹𝑖𝑛𝑑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𝑡h𝑒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𝑎𝑟𝑒𝑎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𝑜𝑓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𝑡h𝑒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𝑦𝑒𝑙𝑙𝑜𝑤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𝑠𝑒𝑐𝑡𝑖𝑜𝑛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52B3BCD0-6631-B441-A279-387993F7E5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9192" y="225695"/>
                <a:ext cx="3894464" cy="369332"/>
              </a:xfrm>
              <a:prstGeom prst="rect">
                <a:avLst/>
              </a:prstGeom>
              <a:blipFill>
                <a:blip r:embed="rId26"/>
                <a:stretch>
                  <a:fillRect b="-129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329F565F-5E74-1E40-9ED0-E1150202D70F}"/>
                  </a:ext>
                </a:extLst>
              </p:cNvPr>
              <p:cNvSpPr txBox="1"/>
              <p:nvPr/>
            </p:nvSpPr>
            <p:spPr>
              <a:xfrm>
                <a:off x="8055501" y="209363"/>
                <a:ext cx="389446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𝐹𝑖𝑛𝑑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𝑡h𝑒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𝑎𝑟𝑒𝑎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𝑜𝑓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𝑡h𝑒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𝑦𝑒𝑙𝑙𝑜𝑤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𝑠𝑒𝑐𝑡𝑖𝑜𝑛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329F565F-5E74-1E40-9ED0-E1150202D7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5501" y="209363"/>
                <a:ext cx="3894464" cy="369332"/>
              </a:xfrm>
              <a:prstGeom prst="rect">
                <a:avLst/>
              </a:prstGeom>
              <a:blipFill>
                <a:blip r:embed="rId27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C9A15C6D-0FEB-F54B-9090-29B3111125EF}"/>
                  </a:ext>
                </a:extLst>
              </p:cNvPr>
              <p:cNvSpPr txBox="1"/>
              <p:nvPr/>
            </p:nvSpPr>
            <p:spPr>
              <a:xfrm>
                <a:off x="248072" y="3382436"/>
                <a:ext cx="389446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𝐹𝑖𝑛𝑑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𝑡h𝑒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𝑎𝑟𝑒𝑎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𝑜𝑓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𝑡h𝑒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𝑦𝑒𝑙𝑙𝑜𝑤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𝑠𝑒𝑐𝑡𝑖𝑜𝑛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C9A15C6D-0FEB-F54B-9090-29B3111125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072" y="3382436"/>
                <a:ext cx="3894464" cy="369332"/>
              </a:xfrm>
              <a:prstGeom prst="rect">
                <a:avLst/>
              </a:prstGeom>
              <a:blipFill>
                <a:blip r:embed="rId28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3A939EB2-6150-1A4D-BA01-349D2BBCA059}"/>
                  </a:ext>
                </a:extLst>
              </p:cNvPr>
              <p:cNvSpPr txBox="1"/>
              <p:nvPr/>
            </p:nvSpPr>
            <p:spPr>
              <a:xfrm>
                <a:off x="4071774" y="3379939"/>
                <a:ext cx="389446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𝐹𝑖𝑛𝑑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𝑡h𝑒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𝑎𝑟𝑒𝑎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𝑜𝑓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𝑡h𝑒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𝑦𝑒𝑙𝑙𝑜𝑤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𝑠𝑒𝑐𝑡𝑖𝑜𝑛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3A939EB2-6150-1A4D-BA01-349D2BBCA0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1774" y="3379939"/>
                <a:ext cx="3894464" cy="369332"/>
              </a:xfrm>
              <a:prstGeom prst="rect">
                <a:avLst/>
              </a:prstGeom>
              <a:blipFill>
                <a:blip r:embed="rId29"/>
                <a:stretch>
                  <a:fillRect b="-129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FB96C449-B82A-424C-8917-C4896129D5FC}"/>
                  </a:ext>
                </a:extLst>
              </p:cNvPr>
              <p:cNvSpPr txBox="1"/>
              <p:nvPr/>
            </p:nvSpPr>
            <p:spPr>
              <a:xfrm>
                <a:off x="8059840" y="3379196"/>
                <a:ext cx="378699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𝐹𝑖𝑛𝑑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𝑡h𝑒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𝑎𝑟𝑒𝑎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𝑜𝑓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𝑡h𝑒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𝑤h𝑖𝑡𝑒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𝑠𝑒𝑐𝑡𝑖𝑜𝑛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FB96C449-B82A-424C-8917-C4896129D5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9840" y="3379196"/>
                <a:ext cx="3786999" cy="369332"/>
              </a:xfrm>
              <a:prstGeom prst="rect">
                <a:avLst/>
              </a:prstGeom>
              <a:blipFill>
                <a:blip r:embed="rId30"/>
                <a:stretch>
                  <a:fillRect b="-129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0" name="Rectangle 89">
            <a:extLst>
              <a:ext uri="{FF2B5EF4-FFF2-40B4-BE49-F238E27FC236}">
                <a16:creationId xmlns:a16="http://schemas.microsoft.com/office/drawing/2014/main" id="{70857141-3ECC-4F49-859A-FD37CD79DB6B}"/>
              </a:ext>
            </a:extLst>
          </p:cNvPr>
          <p:cNvSpPr/>
          <p:nvPr/>
        </p:nvSpPr>
        <p:spPr>
          <a:xfrm>
            <a:off x="716239" y="4356209"/>
            <a:ext cx="542372" cy="488417"/>
          </a:xfrm>
          <a:prstGeom prst="rect">
            <a:avLst/>
          </a:prstGeom>
          <a:solidFill>
            <a:srgbClr val="FFD6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BFE9FCE0-BF1E-7D4D-863A-9684AC4C958D}"/>
              </a:ext>
            </a:extLst>
          </p:cNvPr>
          <p:cNvSpPr/>
          <p:nvPr/>
        </p:nvSpPr>
        <p:spPr>
          <a:xfrm>
            <a:off x="4675417" y="4332763"/>
            <a:ext cx="542372" cy="488417"/>
          </a:xfrm>
          <a:prstGeom prst="rect">
            <a:avLst/>
          </a:prstGeom>
          <a:solidFill>
            <a:srgbClr val="FFD6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B39F58B7-656B-0E48-B081-162D23497130}"/>
              </a:ext>
            </a:extLst>
          </p:cNvPr>
          <p:cNvSpPr/>
          <p:nvPr/>
        </p:nvSpPr>
        <p:spPr>
          <a:xfrm>
            <a:off x="8613262" y="4343356"/>
            <a:ext cx="542372" cy="488417"/>
          </a:xfrm>
          <a:prstGeom prst="rect">
            <a:avLst/>
          </a:prstGeom>
          <a:solidFill>
            <a:srgbClr val="FFD6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95" name="Straight Arrow Connector 94">
            <a:extLst>
              <a:ext uri="{FF2B5EF4-FFF2-40B4-BE49-F238E27FC236}">
                <a16:creationId xmlns:a16="http://schemas.microsoft.com/office/drawing/2014/main" id="{B2F515D2-7208-9043-A12E-FEEBE427DAAB}"/>
              </a:ext>
            </a:extLst>
          </p:cNvPr>
          <p:cNvCxnSpPr>
            <a:cxnSpLocks/>
          </p:cNvCxnSpPr>
          <p:nvPr/>
        </p:nvCxnSpPr>
        <p:spPr>
          <a:xfrm flipH="1">
            <a:off x="736031" y="4138774"/>
            <a:ext cx="485926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587DA99A-424C-504E-8B48-EAC2B2B067FF}"/>
                  </a:ext>
                </a:extLst>
              </p:cNvPr>
              <p:cNvSpPr txBox="1"/>
              <p:nvPr/>
            </p:nvSpPr>
            <p:spPr>
              <a:xfrm>
                <a:off x="822670" y="3827898"/>
                <a:ext cx="38504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2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587DA99A-424C-504E-8B48-EAC2B2B067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2670" y="3827898"/>
                <a:ext cx="385041" cy="400110"/>
              </a:xfrm>
              <a:prstGeom prst="rect">
                <a:avLst/>
              </a:prstGeom>
              <a:blipFill>
                <a:blip r:embed="rId3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6" name="Straight Arrow Connector 115">
            <a:extLst>
              <a:ext uri="{FF2B5EF4-FFF2-40B4-BE49-F238E27FC236}">
                <a16:creationId xmlns:a16="http://schemas.microsoft.com/office/drawing/2014/main" id="{68387D97-92F5-E143-BC60-A9AA37A1A42A}"/>
              </a:ext>
            </a:extLst>
          </p:cNvPr>
          <p:cNvCxnSpPr>
            <a:cxnSpLocks/>
          </p:cNvCxnSpPr>
          <p:nvPr/>
        </p:nvCxnSpPr>
        <p:spPr>
          <a:xfrm flipH="1">
            <a:off x="4680623" y="4175185"/>
            <a:ext cx="485926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17" name="TextBox 116">
                <a:extLst>
                  <a:ext uri="{FF2B5EF4-FFF2-40B4-BE49-F238E27FC236}">
                    <a16:creationId xmlns:a16="http://schemas.microsoft.com/office/drawing/2014/main" id="{4D6719E6-D3E6-7744-9E35-3A78BEE8DE13}"/>
                  </a:ext>
                </a:extLst>
              </p:cNvPr>
              <p:cNvSpPr txBox="1"/>
              <p:nvPr/>
            </p:nvSpPr>
            <p:spPr>
              <a:xfrm>
                <a:off x="4767262" y="3864309"/>
                <a:ext cx="38504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2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17" name="TextBox 116">
                <a:extLst>
                  <a:ext uri="{FF2B5EF4-FFF2-40B4-BE49-F238E27FC236}">
                    <a16:creationId xmlns:a16="http://schemas.microsoft.com/office/drawing/2014/main" id="{4D6719E6-D3E6-7744-9E35-3A78BEE8DE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7262" y="3864309"/>
                <a:ext cx="385041" cy="400110"/>
              </a:xfrm>
              <a:prstGeom prst="rect">
                <a:avLst/>
              </a:prstGeom>
              <a:blipFill>
                <a:blip r:embed="rId3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8" name="Straight Arrow Connector 117">
            <a:extLst>
              <a:ext uri="{FF2B5EF4-FFF2-40B4-BE49-F238E27FC236}">
                <a16:creationId xmlns:a16="http://schemas.microsoft.com/office/drawing/2014/main" id="{4FE7124D-FD13-6141-8ABE-3A6FCCE2C009}"/>
              </a:ext>
            </a:extLst>
          </p:cNvPr>
          <p:cNvCxnSpPr>
            <a:cxnSpLocks/>
          </p:cNvCxnSpPr>
          <p:nvPr/>
        </p:nvCxnSpPr>
        <p:spPr>
          <a:xfrm flipH="1">
            <a:off x="8614399" y="4161936"/>
            <a:ext cx="485926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19" name="TextBox 118">
                <a:extLst>
                  <a:ext uri="{FF2B5EF4-FFF2-40B4-BE49-F238E27FC236}">
                    <a16:creationId xmlns:a16="http://schemas.microsoft.com/office/drawing/2014/main" id="{EECA719E-8D5D-984B-AAE5-A049619D1A03}"/>
                  </a:ext>
                </a:extLst>
              </p:cNvPr>
              <p:cNvSpPr txBox="1"/>
              <p:nvPr/>
            </p:nvSpPr>
            <p:spPr>
              <a:xfrm>
                <a:off x="8701038" y="3851060"/>
                <a:ext cx="38504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2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19" name="TextBox 118">
                <a:extLst>
                  <a:ext uri="{FF2B5EF4-FFF2-40B4-BE49-F238E27FC236}">
                    <a16:creationId xmlns:a16="http://schemas.microsoft.com/office/drawing/2014/main" id="{EECA719E-8D5D-984B-AAE5-A049619D1A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01038" y="3851060"/>
                <a:ext cx="385041" cy="400110"/>
              </a:xfrm>
              <a:prstGeom prst="rect">
                <a:avLst/>
              </a:prstGeom>
              <a:blipFill>
                <a:blip r:embed="rId3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77F09EB8-A93C-DB4D-971B-6C481F6F6B67}"/>
                  </a:ext>
                </a:extLst>
              </p14:cNvPr>
              <p14:cNvContentPartPr/>
              <p14:nvPr/>
            </p14:nvContentPartPr>
            <p14:xfrm>
              <a:off x="761400" y="1103400"/>
              <a:ext cx="2698560" cy="7812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77F09EB8-A93C-DB4D-971B-6C481F6F6B67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745560" y="1040040"/>
                <a:ext cx="2729880" cy="204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6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6974FDEF-228A-4C40-B49C-0ED30BF988EA}"/>
                  </a:ext>
                </a:extLst>
              </p14:cNvPr>
              <p14:cNvContentPartPr/>
              <p14:nvPr/>
            </p14:nvContentPartPr>
            <p14:xfrm>
              <a:off x="4840920" y="1103400"/>
              <a:ext cx="2566440" cy="26280"/>
            </p14:xfrm>
          </p:contentPart>
        </mc:Choice>
        <mc:Fallback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6974FDEF-228A-4C40-B49C-0ED30BF988EA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4825080" y="1040040"/>
                <a:ext cx="2597760" cy="153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8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0F647000-566C-1F45-B83F-B7F7874AE3FC}"/>
                  </a:ext>
                </a:extLst>
              </p14:cNvPr>
              <p14:cNvContentPartPr/>
              <p14:nvPr/>
            </p14:nvContentPartPr>
            <p14:xfrm>
              <a:off x="8588880" y="1051560"/>
              <a:ext cx="2650320" cy="109080"/>
            </p14:xfrm>
          </p:contentPart>
        </mc:Choice>
        <mc:Fallback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0F647000-566C-1F45-B83F-B7F7874AE3FC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8573040" y="988200"/>
                <a:ext cx="2681640" cy="235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0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AC957545-448D-7D42-B330-6D0220738A07}"/>
                  </a:ext>
                </a:extLst>
              </p14:cNvPr>
              <p14:cNvContentPartPr/>
              <p14:nvPr/>
            </p14:nvContentPartPr>
            <p14:xfrm>
              <a:off x="676080" y="2921400"/>
              <a:ext cx="2861640" cy="52200"/>
            </p14:xfrm>
          </p:contentPart>
        </mc:Choice>
        <mc:Fallback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AC957545-448D-7D42-B330-6D0220738A07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660240" y="2858040"/>
                <a:ext cx="2892960" cy="178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2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75A0A654-4C58-9C4C-AE66-B5492C4B84F9}"/>
                  </a:ext>
                </a:extLst>
              </p14:cNvPr>
              <p14:cNvContentPartPr/>
              <p14:nvPr/>
            </p14:nvContentPartPr>
            <p14:xfrm>
              <a:off x="4798800" y="2077200"/>
              <a:ext cx="1026000" cy="41760"/>
            </p14:xfrm>
          </p:contentPart>
        </mc:Choice>
        <mc:Fallback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75A0A654-4C58-9C4C-AE66-B5492C4B84F9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4782960" y="2013840"/>
                <a:ext cx="1057320" cy="168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4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AB838054-9C6A-374B-BEBA-74BB17FE3B71}"/>
                  </a:ext>
                </a:extLst>
              </p14:cNvPr>
              <p14:cNvContentPartPr/>
              <p14:nvPr/>
            </p14:nvContentPartPr>
            <p14:xfrm>
              <a:off x="5868000" y="2901240"/>
              <a:ext cx="1554120" cy="51480"/>
            </p14:xfrm>
          </p:contentPart>
        </mc:Choice>
        <mc:Fallback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AB838054-9C6A-374B-BEBA-74BB17FE3B71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5852160" y="2837880"/>
                <a:ext cx="1585440" cy="178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6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C007DA05-9F50-244A-B6C9-A69562BDCA20}"/>
                  </a:ext>
                </a:extLst>
              </p14:cNvPr>
              <p14:cNvContentPartPr/>
              <p14:nvPr/>
            </p14:nvContentPartPr>
            <p14:xfrm>
              <a:off x="8649360" y="2113200"/>
              <a:ext cx="1167480" cy="21240"/>
            </p14:xfrm>
          </p:contentPart>
        </mc:Choice>
        <mc:Fallback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C007DA05-9F50-244A-B6C9-A69562BDCA20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8633520" y="2049840"/>
                <a:ext cx="1198800" cy="147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8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C52B0429-DC1C-1640-BD22-F026585CDA49}"/>
                  </a:ext>
                </a:extLst>
              </p14:cNvPr>
              <p14:cNvContentPartPr/>
              <p14:nvPr/>
            </p14:nvContentPartPr>
            <p14:xfrm>
              <a:off x="10798560" y="2111760"/>
              <a:ext cx="414720" cy="27720"/>
            </p14:xfrm>
          </p:contentPart>
        </mc:Choice>
        <mc:Fallback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C52B0429-DC1C-1640-BD22-F026585CDA49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10782720" y="2048400"/>
                <a:ext cx="446040" cy="154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0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7E777B3F-E5B9-F94C-81C7-B80490B1623A}"/>
                  </a:ext>
                </a:extLst>
              </p14:cNvPr>
              <p14:cNvContentPartPr/>
              <p14:nvPr/>
            </p14:nvContentPartPr>
            <p14:xfrm>
              <a:off x="9880920" y="2910960"/>
              <a:ext cx="876600" cy="52200"/>
            </p14:xfrm>
          </p:contentPart>
        </mc:Choice>
        <mc:Fallback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7E777B3F-E5B9-F94C-81C7-B80490B1623A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9865080" y="2847600"/>
                <a:ext cx="907920" cy="178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2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BB75601E-707F-2E44-81C6-99AD72B5D8F4}"/>
                  </a:ext>
                </a:extLst>
              </p14:cNvPr>
              <p14:cNvContentPartPr/>
              <p14:nvPr/>
            </p14:nvContentPartPr>
            <p14:xfrm>
              <a:off x="1941480" y="6086160"/>
              <a:ext cx="1070280" cy="41760"/>
            </p14:xfrm>
          </p:contentPart>
        </mc:Choice>
        <mc:Fallback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BB75601E-707F-2E44-81C6-99AD72B5D8F4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1925640" y="6022800"/>
                <a:ext cx="1101600" cy="168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4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9D86C476-0625-1043-B627-A17098D25CB3}"/>
                  </a:ext>
                </a:extLst>
              </p14:cNvPr>
              <p14:cNvContentPartPr/>
              <p14:nvPr/>
            </p14:nvContentPartPr>
            <p14:xfrm>
              <a:off x="3153960" y="5293800"/>
              <a:ext cx="290520" cy="26280"/>
            </p14:xfrm>
          </p:contentPart>
        </mc:Choice>
        <mc:Fallback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9D86C476-0625-1043-B627-A17098D25CB3}"/>
                  </a:ext>
                </a:extLst>
              </p:cNvPr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3138120" y="5230440"/>
                <a:ext cx="321840" cy="153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6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8FAC35D2-B1ED-1C41-8E34-1C9CCB7DE5D7}"/>
                  </a:ext>
                </a:extLst>
              </p14:cNvPr>
              <p14:cNvContentPartPr/>
              <p14:nvPr/>
            </p14:nvContentPartPr>
            <p14:xfrm>
              <a:off x="787320" y="5298840"/>
              <a:ext cx="1196640" cy="31680"/>
            </p14:xfrm>
          </p:contentPart>
        </mc:Choice>
        <mc:Fallback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8FAC35D2-B1ED-1C41-8E34-1C9CCB7DE5D7}"/>
                  </a:ext>
                </a:extLst>
              </p:cNvPr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771480" y="5235480"/>
                <a:ext cx="1227960" cy="158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8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9EACD040-BB6C-E14E-B2FC-F468D30441B9}"/>
                  </a:ext>
                </a:extLst>
              </p14:cNvPr>
              <p14:cNvContentPartPr/>
              <p14:nvPr/>
            </p14:nvContentPartPr>
            <p14:xfrm>
              <a:off x="1367280" y="4288680"/>
              <a:ext cx="2085120" cy="78120"/>
            </p14:xfrm>
          </p:contentPart>
        </mc:Choice>
        <mc:Fallback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9EACD040-BB6C-E14E-B2FC-F468D30441B9}"/>
                  </a:ext>
                </a:extLst>
              </p:cNvPr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1351440" y="4225320"/>
                <a:ext cx="2116440" cy="204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0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E0D77338-9911-E243-8188-AFDBAEF5A3A9}"/>
                  </a:ext>
                </a:extLst>
              </p14:cNvPr>
              <p14:cNvContentPartPr/>
              <p14:nvPr/>
            </p14:nvContentPartPr>
            <p14:xfrm>
              <a:off x="650880" y="4825080"/>
              <a:ext cx="670680" cy="18360"/>
            </p14:xfrm>
          </p:contentPart>
        </mc:Choice>
        <mc:Fallback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E0D77338-9911-E243-8188-AFDBAEF5A3A9}"/>
                  </a:ext>
                </a:extLst>
              </p:cNvPr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635040" y="4761720"/>
                <a:ext cx="702000" cy="145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2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26466F1D-1601-5140-8926-9BABCD7D54A4}"/>
                  </a:ext>
                </a:extLst>
              </p14:cNvPr>
              <p14:cNvContentPartPr/>
              <p14:nvPr/>
            </p14:nvContentPartPr>
            <p14:xfrm>
              <a:off x="5326920" y="4330440"/>
              <a:ext cx="637560" cy="31320"/>
            </p14:xfrm>
          </p:contentPart>
        </mc:Choice>
        <mc:Fallback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26466F1D-1601-5140-8926-9BABCD7D54A4}"/>
                  </a:ext>
                </a:extLst>
              </p:cNvPr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5311080" y="4267080"/>
                <a:ext cx="668880" cy="158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4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070B5395-31CE-8744-959B-46DE55129E75}"/>
                  </a:ext>
                </a:extLst>
              </p14:cNvPr>
              <p14:cNvContentPartPr/>
              <p14:nvPr/>
            </p14:nvContentPartPr>
            <p14:xfrm>
              <a:off x="4568040" y="4749840"/>
              <a:ext cx="666000" cy="41760"/>
            </p14:xfrm>
          </p:contentPart>
        </mc:Choice>
        <mc:Fallback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070B5395-31CE-8744-959B-46DE55129E75}"/>
                  </a:ext>
                </a:extLst>
              </p:cNvPr>
              <p:cNvPicPr/>
              <p:nvPr/>
            </p:nvPicPr>
            <p:blipFill>
              <a:blip r:embed="rId65"/>
              <a:stretch>
                <a:fillRect/>
              </a:stretch>
            </p:blipFill>
            <p:spPr>
              <a:xfrm>
                <a:off x="4552200" y="4686480"/>
                <a:ext cx="697320" cy="168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6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BB22A485-3856-B94D-B4C2-D26ADA09093F}"/>
                  </a:ext>
                </a:extLst>
              </p14:cNvPr>
              <p14:cNvContentPartPr/>
              <p14:nvPr/>
            </p14:nvContentPartPr>
            <p14:xfrm>
              <a:off x="5982120" y="4797000"/>
              <a:ext cx="1459440" cy="30960"/>
            </p14:xfrm>
          </p:contentPart>
        </mc:Choice>
        <mc:Fallback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BB22A485-3856-B94D-B4C2-D26ADA09093F}"/>
                  </a:ext>
                </a:extLst>
              </p:cNvPr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5966280" y="4733640"/>
                <a:ext cx="1490760" cy="157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8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478AA663-9107-0A43-ADA7-6005CC36A8A4}"/>
                  </a:ext>
                </a:extLst>
              </p14:cNvPr>
              <p14:cNvContentPartPr/>
              <p14:nvPr/>
            </p14:nvContentPartPr>
            <p14:xfrm>
              <a:off x="4696920" y="5288400"/>
              <a:ext cx="1218240" cy="36720"/>
            </p14:xfrm>
          </p:contentPart>
        </mc:Choice>
        <mc:Fallback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478AA663-9107-0A43-ADA7-6005CC36A8A4}"/>
                  </a:ext>
                </a:extLst>
              </p:cNvPr>
              <p:cNvPicPr/>
              <p:nvPr/>
            </p:nvPicPr>
            <p:blipFill>
              <a:blip r:embed="rId69"/>
              <a:stretch>
                <a:fillRect/>
              </a:stretch>
            </p:blipFill>
            <p:spPr>
              <a:xfrm>
                <a:off x="4681080" y="5225040"/>
                <a:ext cx="1249560" cy="163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0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87CF0648-C993-0B4A-BE8C-A8C89DC909E0}"/>
                  </a:ext>
                </a:extLst>
              </p14:cNvPr>
              <p14:cNvContentPartPr/>
              <p14:nvPr/>
            </p14:nvContentPartPr>
            <p14:xfrm>
              <a:off x="5904360" y="5946480"/>
              <a:ext cx="948240" cy="31320"/>
            </p14:xfrm>
          </p:contentPart>
        </mc:Choice>
        <mc:Fallback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87CF0648-C993-0B4A-BE8C-A8C89DC909E0}"/>
                  </a:ext>
                </a:extLst>
              </p:cNvPr>
              <p:cNvPicPr/>
              <p:nvPr/>
            </p:nvPicPr>
            <p:blipFill>
              <a:blip r:embed="rId71"/>
              <a:stretch>
                <a:fillRect/>
              </a:stretch>
            </p:blipFill>
            <p:spPr>
              <a:xfrm>
                <a:off x="5888520" y="5883120"/>
                <a:ext cx="979560" cy="158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2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C57207B9-EF02-D34B-A9F8-25ABA11F1893}"/>
                  </a:ext>
                </a:extLst>
              </p14:cNvPr>
              <p14:cNvContentPartPr/>
              <p14:nvPr/>
            </p14:nvContentPartPr>
            <p14:xfrm>
              <a:off x="6903360" y="5262480"/>
              <a:ext cx="488160" cy="26280"/>
            </p14:xfrm>
          </p:contentPart>
        </mc:Choice>
        <mc:Fallback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C57207B9-EF02-D34B-A9F8-25ABA11F1893}"/>
                  </a:ext>
                </a:extLst>
              </p:cNvPr>
              <p:cNvPicPr/>
              <p:nvPr/>
            </p:nvPicPr>
            <p:blipFill>
              <a:blip r:embed="rId73"/>
              <a:stretch>
                <a:fillRect/>
              </a:stretch>
            </p:blipFill>
            <p:spPr>
              <a:xfrm>
                <a:off x="6887520" y="5199120"/>
                <a:ext cx="519480" cy="153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4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3C4FBD37-5505-B049-BB99-AA736B571A1E}"/>
                  </a:ext>
                </a:extLst>
              </p14:cNvPr>
              <p14:cNvContentPartPr/>
              <p14:nvPr/>
            </p14:nvContentPartPr>
            <p14:xfrm>
              <a:off x="3387240" y="1170720"/>
              <a:ext cx="109080" cy="1702800"/>
            </p14:xfrm>
          </p:contentPart>
        </mc:Choice>
        <mc:Fallback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3C4FBD37-5505-B049-BB99-AA736B571A1E}"/>
                  </a:ext>
                </a:extLst>
              </p:cNvPr>
              <p:cNvPicPr/>
              <p:nvPr/>
            </p:nvPicPr>
            <p:blipFill>
              <a:blip r:embed="rId75"/>
              <a:stretch>
                <a:fillRect/>
              </a:stretch>
            </p:blipFill>
            <p:spPr>
              <a:xfrm>
                <a:off x="3371400" y="1107360"/>
                <a:ext cx="140400" cy="1829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6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A1AC19D4-6E2A-DE4F-9868-B8C8D6FAE615}"/>
                  </a:ext>
                </a:extLst>
              </p14:cNvPr>
              <p14:cNvContentPartPr/>
              <p14:nvPr/>
            </p14:nvContentPartPr>
            <p14:xfrm>
              <a:off x="3407760" y="1189080"/>
              <a:ext cx="62640" cy="1714320"/>
            </p14:xfrm>
          </p:contentPart>
        </mc:Choice>
        <mc:Fallback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A1AC19D4-6E2A-DE4F-9868-B8C8D6FAE615}"/>
                  </a:ext>
                </a:extLst>
              </p:cNvPr>
              <p:cNvPicPr/>
              <p:nvPr/>
            </p:nvPicPr>
            <p:blipFill>
              <a:blip r:embed="rId77"/>
              <a:stretch>
                <a:fillRect/>
              </a:stretch>
            </p:blipFill>
            <p:spPr>
              <a:xfrm>
                <a:off x="3391920" y="1125720"/>
                <a:ext cx="93960" cy="1841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8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5495DA92-6F0B-7745-AABD-7AC648E8CE59}"/>
                  </a:ext>
                </a:extLst>
              </p14:cNvPr>
              <p14:cNvContentPartPr/>
              <p14:nvPr/>
            </p14:nvContentPartPr>
            <p14:xfrm>
              <a:off x="621360" y="1188360"/>
              <a:ext cx="83160" cy="1635480"/>
            </p14:xfrm>
          </p:contentPart>
        </mc:Choice>
        <mc:Fallback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5495DA92-6F0B-7745-AABD-7AC648E8CE59}"/>
                  </a:ext>
                </a:extLst>
              </p:cNvPr>
              <p:cNvPicPr/>
              <p:nvPr/>
            </p:nvPicPr>
            <p:blipFill>
              <a:blip r:embed="rId79"/>
              <a:stretch>
                <a:fillRect/>
              </a:stretch>
            </p:blipFill>
            <p:spPr>
              <a:xfrm>
                <a:off x="605520" y="1125000"/>
                <a:ext cx="114480" cy="1762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0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013E3976-BD9C-9D4F-9148-90F4C193CB2D}"/>
                  </a:ext>
                </a:extLst>
              </p14:cNvPr>
              <p14:cNvContentPartPr/>
              <p14:nvPr/>
            </p14:nvContentPartPr>
            <p14:xfrm>
              <a:off x="4630320" y="1149480"/>
              <a:ext cx="67680" cy="990000"/>
            </p14:xfrm>
          </p:contentPart>
        </mc:Choice>
        <mc:Fallback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013E3976-BD9C-9D4F-9148-90F4C193CB2D}"/>
                  </a:ext>
                </a:extLst>
              </p:cNvPr>
              <p:cNvPicPr/>
              <p:nvPr/>
            </p:nvPicPr>
            <p:blipFill>
              <a:blip r:embed="rId81"/>
              <a:stretch>
                <a:fillRect/>
              </a:stretch>
            </p:blipFill>
            <p:spPr>
              <a:xfrm>
                <a:off x="4614480" y="1086120"/>
                <a:ext cx="99000" cy="1116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2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BD33A768-AB8F-CC4E-AEAC-731005326B7A}"/>
                  </a:ext>
                </a:extLst>
              </p14:cNvPr>
              <p14:cNvContentPartPr/>
              <p14:nvPr/>
            </p14:nvContentPartPr>
            <p14:xfrm>
              <a:off x="5743800" y="2192040"/>
              <a:ext cx="67680" cy="636480"/>
            </p14:xfrm>
          </p:contentPart>
        </mc:Choice>
        <mc:Fallback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BD33A768-AB8F-CC4E-AEAC-731005326B7A}"/>
                  </a:ext>
                </a:extLst>
              </p:cNvPr>
              <p:cNvPicPr/>
              <p:nvPr/>
            </p:nvPicPr>
            <p:blipFill>
              <a:blip r:embed="rId83"/>
              <a:stretch>
                <a:fillRect/>
              </a:stretch>
            </p:blipFill>
            <p:spPr>
              <a:xfrm>
                <a:off x="5727960" y="2128680"/>
                <a:ext cx="99000" cy="763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4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7A0A5DFF-0E68-994D-9DE5-01578F59AE2F}"/>
                  </a:ext>
                </a:extLst>
              </p14:cNvPr>
              <p14:cNvContentPartPr/>
              <p14:nvPr/>
            </p14:nvContentPartPr>
            <p14:xfrm>
              <a:off x="7421760" y="1203840"/>
              <a:ext cx="67680" cy="1562400"/>
            </p14:xfrm>
          </p:contentPart>
        </mc:Choice>
        <mc:Fallback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7A0A5DFF-0E68-994D-9DE5-01578F59AE2F}"/>
                  </a:ext>
                </a:extLst>
              </p:cNvPr>
              <p:cNvPicPr/>
              <p:nvPr/>
            </p:nvPicPr>
            <p:blipFill>
              <a:blip r:embed="rId85"/>
              <a:stretch>
                <a:fillRect/>
              </a:stretch>
            </p:blipFill>
            <p:spPr>
              <a:xfrm>
                <a:off x="7405920" y="1140480"/>
                <a:ext cx="99000" cy="1689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6">
            <p14:nvContentPartPr>
              <p14:cNvPr id="30" name="Ink 29">
                <a:extLst>
                  <a:ext uri="{FF2B5EF4-FFF2-40B4-BE49-F238E27FC236}">
                    <a16:creationId xmlns:a16="http://schemas.microsoft.com/office/drawing/2014/main" id="{741B16AA-F973-2443-A993-4AB198318CF3}"/>
                  </a:ext>
                </a:extLst>
              </p14:cNvPr>
              <p14:cNvContentPartPr/>
              <p14:nvPr/>
            </p14:nvContentPartPr>
            <p14:xfrm>
              <a:off x="8483400" y="1177560"/>
              <a:ext cx="88560" cy="933840"/>
            </p14:xfrm>
          </p:contentPart>
        </mc:Choice>
        <mc:Fallback>
          <p:pic>
            <p:nvPicPr>
              <p:cNvPr id="30" name="Ink 29">
                <a:extLst>
                  <a:ext uri="{FF2B5EF4-FFF2-40B4-BE49-F238E27FC236}">
                    <a16:creationId xmlns:a16="http://schemas.microsoft.com/office/drawing/2014/main" id="{741B16AA-F973-2443-A993-4AB198318CF3}"/>
                  </a:ext>
                </a:extLst>
              </p:cNvPr>
              <p:cNvPicPr/>
              <p:nvPr/>
            </p:nvPicPr>
            <p:blipFill>
              <a:blip r:embed="rId87"/>
              <a:stretch>
                <a:fillRect/>
              </a:stretch>
            </p:blipFill>
            <p:spPr>
              <a:xfrm>
                <a:off x="8467560" y="1114200"/>
                <a:ext cx="119880" cy="1060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8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EC769085-072A-6348-9A9C-5E639427F6DA}"/>
                  </a:ext>
                </a:extLst>
              </p14:cNvPr>
              <p14:cNvContentPartPr/>
              <p14:nvPr/>
            </p14:nvContentPartPr>
            <p14:xfrm>
              <a:off x="9752400" y="2113200"/>
              <a:ext cx="62640" cy="824760"/>
            </p14:xfrm>
          </p:contentPart>
        </mc:Choice>
        <mc:Fallback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EC769085-072A-6348-9A9C-5E639427F6DA}"/>
                  </a:ext>
                </a:extLst>
              </p:cNvPr>
              <p:cNvPicPr/>
              <p:nvPr/>
            </p:nvPicPr>
            <p:blipFill>
              <a:blip r:embed="rId89"/>
              <a:stretch>
                <a:fillRect/>
              </a:stretch>
            </p:blipFill>
            <p:spPr>
              <a:xfrm>
                <a:off x="9736560" y="2049840"/>
                <a:ext cx="93960" cy="951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0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5927A161-2912-CC4C-BEC8-7987658994AD}"/>
                  </a:ext>
                </a:extLst>
              </p14:cNvPr>
              <p14:cNvContentPartPr/>
              <p14:nvPr/>
            </p14:nvContentPartPr>
            <p14:xfrm>
              <a:off x="10767600" y="2128320"/>
              <a:ext cx="57600" cy="721440"/>
            </p14:xfrm>
          </p:contentPart>
        </mc:Choice>
        <mc:Fallback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5927A161-2912-CC4C-BEC8-7987658994AD}"/>
                  </a:ext>
                </a:extLst>
              </p:cNvPr>
              <p:cNvPicPr/>
              <p:nvPr/>
            </p:nvPicPr>
            <p:blipFill>
              <a:blip r:embed="rId91"/>
              <a:stretch>
                <a:fillRect/>
              </a:stretch>
            </p:blipFill>
            <p:spPr>
              <a:xfrm>
                <a:off x="10751760" y="2064960"/>
                <a:ext cx="88920" cy="848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2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27921DCF-2BED-104F-A1D4-2DD853101483}"/>
                  </a:ext>
                </a:extLst>
              </p14:cNvPr>
              <p14:cNvContentPartPr/>
              <p14:nvPr/>
            </p14:nvContentPartPr>
            <p14:xfrm>
              <a:off x="11275200" y="1158480"/>
              <a:ext cx="57240" cy="894240"/>
            </p14:xfrm>
          </p:contentPart>
        </mc:Choice>
        <mc:Fallback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27921DCF-2BED-104F-A1D4-2DD853101483}"/>
                  </a:ext>
                </a:extLst>
              </p:cNvPr>
              <p:cNvPicPr/>
              <p:nvPr/>
            </p:nvPicPr>
            <p:blipFill>
              <a:blip r:embed="rId93"/>
              <a:stretch>
                <a:fillRect/>
              </a:stretch>
            </p:blipFill>
            <p:spPr>
              <a:xfrm>
                <a:off x="11259360" y="1095120"/>
                <a:ext cx="88560" cy="1020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4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DCB69590-F322-2544-9AEA-F4A4311A5B8E}"/>
                  </a:ext>
                </a:extLst>
              </p14:cNvPr>
              <p14:cNvContentPartPr/>
              <p14:nvPr/>
            </p14:nvContentPartPr>
            <p14:xfrm>
              <a:off x="645480" y="4809240"/>
              <a:ext cx="95400" cy="478440"/>
            </p14:xfrm>
          </p:contentPart>
        </mc:Choice>
        <mc:Fallback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DCB69590-F322-2544-9AEA-F4A4311A5B8E}"/>
                  </a:ext>
                </a:extLst>
              </p:cNvPr>
              <p:cNvPicPr/>
              <p:nvPr/>
            </p:nvPicPr>
            <p:blipFill>
              <a:blip r:embed="rId95"/>
              <a:stretch>
                <a:fillRect/>
              </a:stretch>
            </p:blipFill>
            <p:spPr>
              <a:xfrm>
                <a:off x="629640" y="4745880"/>
                <a:ext cx="126720" cy="605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6">
            <p14:nvContentPartPr>
              <p14:cNvPr id="35" name="Ink 34">
                <a:extLst>
                  <a:ext uri="{FF2B5EF4-FFF2-40B4-BE49-F238E27FC236}">
                    <a16:creationId xmlns:a16="http://schemas.microsoft.com/office/drawing/2014/main" id="{664C5FC6-803C-2F41-9572-006C97BCE0C1}"/>
                  </a:ext>
                </a:extLst>
              </p14:cNvPr>
              <p14:cNvContentPartPr/>
              <p14:nvPr/>
            </p14:nvContentPartPr>
            <p14:xfrm>
              <a:off x="1180800" y="4345200"/>
              <a:ext cx="99000" cy="432720"/>
            </p14:xfrm>
          </p:contentPart>
        </mc:Choice>
        <mc:Fallback>
          <p:pic>
            <p:nvPicPr>
              <p:cNvPr id="35" name="Ink 34">
                <a:extLst>
                  <a:ext uri="{FF2B5EF4-FFF2-40B4-BE49-F238E27FC236}">
                    <a16:creationId xmlns:a16="http://schemas.microsoft.com/office/drawing/2014/main" id="{664C5FC6-803C-2F41-9572-006C97BCE0C1}"/>
                  </a:ext>
                </a:extLst>
              </p:cNvPr>
              <p:cNvPicPr/>
              <p:nvPr/>
            </p:nvPicPr>
            <p:blipFill>
              <a:blip r:embed="rId97"/>
              <a:stretch>
                <a:fillRect/>
              </a:stretch>
            </p:blipFill>
            <p:spPr>
              <a:xfrm>
                <a:off x="1164960" y="4281840"/>
                <a:ext cx="130320" cy="559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8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id="{B17EEBF7-2A86-5745-BC87-632A092B1F95}"/>
                  </a:ext>
                </a:extLst>
              </p14:cNvPr>
              <p14:cNvContentPartPr/>
              <p14:nvPr/>
            </p14:nvContentPartPr>
            <p14:xfrm>
              <a:off x="1859400" y="5346720"/>
              <a:ext cx="83160" cy="618480"/>
            </p14:xfrm>
          </p:contentPart>
        </mc:Choice>
        <mc:Fallback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id="{B17EEBF7-2A86-5745-BC87-632A092B1F95}"/>
                  </a:ext>
                </a:extLst>
              </p:cNvPr>
              <p:cNvPicPr/>
              <p:nvPr/>
            </p:nvPicPr>
            <p:blipFill>
              <a:blip r:embed="rId99"/>
              <a:stretch>
                <a:fillRect/>
              </a:stretch>
            </p:blipFill>
            <p:spPr>
              <a:xfrm>
                <a:off x="1843560" y="5283360"/>
                <a:ext cx="114480" cy="745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0">
            <p14:nvContentPartPr>
              <p14:cNvPr id="37" name="Ink 36">
                <a:extLst>
                  <a:ext uri="{FF2B5EF4-FFF2-40B4-BE49-F238E27FC236}">
                    <a16:creationId xmlns:a16="http://schemas.microsoft.com/office/drawing/2014/main" id="{C36F6BFA-4325-6544-B3F8-C0D13C098D9E}"/>
                  </a:ext>
                </a:extLst>
              </p14:cNvPr>
              <p14:cNvContentPartPr/>
              <p14:nvPr/>
            </p14:nvContentPartPr>
            <p14:xfrm>
              <a:off x="2874240" y="5320080"/>
              <a:ext cx="119520" cy="709920"/>
            </p14:xfrm>
          </p:contentPart>
        </mc:Choice>
        <mc:Fallback>
          <p:pic>
            <p:nvPicPr>
              <p:cNvPr id="37" name="Ink 36">
                <a:extLst>
                  <a:ext uri="{FF2B5EF4-FFF2-40B4-BE49-F238E27FC236}">
                    <a16:creationId xmlns:a16="http://schemas.microsoft.com/office/drawing/2014/main" id="{C36F6BFA-4325-6544-B3F8-C0D13C098D9E}"/>
                  </a:ext>
                </a:extLst>
              </p:cNvPr>
              <p:cNvPicPr/>
              <p:nvPr/>
            </p:nvPicPr>
            <p:blipFill>
              <a:blip r:embed="rId101"/>
              <a:stretch>
                <a:fillRect/>
              </a:stretch>
            </p:blipFill>
            <p:spPr>
              <a:xfrm>
                <a:off x="2858400" y="5256720"/>
                <a:ext cx="150840" cy="836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2">
            <p14:nvContentPartPr>
              <p14:cNvPr id="39" name="Ink 38">
                <a:extLst>
                  <a:ext uri="{FF2B5EF4-FFF2-40B4-BE49-F238E27FC236}">
                    <a16:creationId xmlns:a16="http://schemas.microsoft.com/office/drawing/2014/main" id="{2C754B8F-1183-4947-941D-C45CB618A08F}"/>
                  </a:ext>
                </a:extLst>
              </p14:cNvPr>
              <p14:cNvContentPartPr/>
              <p14:nvPr/>
            </p14:nvContentPartPr>
            <p14:xfrm>
              <a:off x="3418200" y="4368960"/>
              <a:ext cx="62640" cy="813960"/>
            </p14:xfrm>
          </p:contentPart>
        </mc:Choice>
        <mc:Fallback>
          <p:pic>
            <p:nvPicPr>
              <p:cNvPr id="39" name="Ink 38">
                <a:extLst>
                  <a:ext uri="{FF2B5EF4-FFF2-40B4-BE49-F238E27FC236}">
                    <a16:creationId xmlns:a16="http://schemas.microsoft.com/office/drawing/2014/main" id="{2C754B8F-1183-4947-941D-C45CB618A08F}"/>
                  </a:ext>
                </a:extLst>
              </p:cNvPr>
              <p:cNvPicPr/>
              <p:nvPr/>
            </p:nvPicPr>
            <p:blipFill>
              <a:blip r:embed="rId103"/>
              <a:stretch>
                <a:fillRect/>
              </a:stretch>
            </p:blipFill>
            <p:spPr>
              <a:xfrm>
                <a:off x="3402360" y="4305600"/>
                <a:ext cx="93960" cy="940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4">
            <p14:nvContentPartPr>
              <p14:cNvPr id="40" name="Ink 39">
                <a:extLst>
                  <a:ext uri="{FF2B5EF4-FFF2-40B4-BE49-F238E27FC236}">
                    <a16:creationId xmlns:a16="http://schemas.microsoft.com/office/drawing/2014/main" id="{3C3D63F1-D1BE-3E41-A7FF-D0804CB8989B}"/>
                  </a:ext>
                </a:extLst>
              </p14:cNvPr>
              <p14:cNvContentPartPr/>
              <p14:nvPr/>
            </p14:nvContentPartPr>
            <p14:xfrm>
              <a:off x="4645800" y="4838040"/>
              <a:ext cx="67680" cy="447840"/>
            </p14:xfrm>
          </p:contentPart>
        </mc:Choice>
        <mc:Fallback>
          <p:pic>
            <p:nvPicPr>
              <p:cNvPr id="40" name="Ink 39">
                <a:extLst>
                  <a:ext uri="{FF2B5EF4-FFF2-40B4-BE49-F238E27FC236}">
                    <a16:creationId xmlns:a16="http://schemas.microsoft.com/office/drawing/2014/main" id="{3C3D63F1-D1BE-3E41-A7FF-D0804CB8989B}"/>
                  </a:ext>
                </a:extLst>
              </p:cNvPr>
              <p:cNvPicPr/>
              <p:nvPr/>
            </p:nvPicPr>
            <p:blipFill>
              <a:blip r:embed="rId105"/>
              <a:stretch>
                <a:fillRect/>
              </a:stretch>
            </p:blipFill>
            <p:spPr>
              <a:xfrm>
                <a:off x="4629960" y="4774680"/>
                <a:ext cx="99000" cy="574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6">
            <p14:nvContentPartPr>
              <p14:cNvPr id="41" name="Ink 40">
                <a:extLst>
                  <a:ext uri="{FF2B5EF4-FFF2-40B4-BE49-F238E27FC236}">
                    <a16:creationId xmlns:a16="http://schemas.microsoft.com/office/drawing/2014/main" id="{2C289564-DC77-6F47-9EDB-AA4682764975}"/>
                  </a:ext>
                </a:extLst>
              </p14:cNvPr>
              <p14:cNvContentPartPr/>
              <p14:nvPr/>
            </p14:nvContentPartPr>
            <p14:xfrm>
              <a:off x="5179320" y="4319280"/>
              <a:ext cx="57240" cy="414720"/>
            </p14:xfrm>
          </p:contentPart>
        </mc:Choice>
        <mc:Fallback>
          <p:pic>
            <p:nvPicPr>
              <p:cNvPr id="41" name="Ink 40">
                <a:extLst>
                  <a:ext uri="{FF2B5EF4-FFF2-40B4-BE49-F238E27FC236}">
                    <a16:creationId xmlns:a16="http://schemas.microsoft.com/office/drawing/2014/main" id="{2C289564-DC77-6F47-9EDB-AA4682764975}"/>
                  </a:ext>
                </a:extLst>
              </p:cNvPr>
              <p:cNvPicPr/>
              <p:nvPr/>
            </p:nvPicPr>
            <p:blipFill>
              <a:blip r:embed="rId107"/>
              <a:stretch>
                <a:fillRect/>
              </a:stretch>
            </p:blipFill>
            <p:spPr>
              <a:xfrm>
                <a:off x="5163480" y="4255920"/>
                <a:ext cx="88560" cy="541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8">
            <p14:nvContentPartPr>
              <p14:cNvPr id="42" name="Ink 41">
                <a:extLst>
                  <a:ext uri="{FF2B5EF4-FFF2-40B4-BE49-F238E27FC236}">
                    <a16:creationId xmlns:a16="http://schemas.microsoft.com/office/drawing/2014/main" id="{577510B9-6619-B944-890E-8EF7EAE62DB4}"/>
                  </a:ext>
                </a:extLst>
              </p14:cNvPr>
              <p14:cNvContentPartPr/>
              <p14:nvPr/>
            </p14:nvContentPartPr>
            <p14:xfrm>
              <a:off x="5862960" y="5301360"/>
              <a:ext cx="57240" cy="620640"/>
            </p14:xfrm>
          </p:contentPart>
        </mc:Choice>
        <mc:Fallback>
          <p:pic>
            <p:nvPicPr>
              <p:cNvPr id="42" name="Ink 41">
                <a:extLst>
                  <a:ext uri="{FF2B5EF4-FFF2-40B4-BE49-F238E27FC236}">
                    <a16:creationId xmlns:a16="http://schemas.microsoft.com/office/drawing/2014/main" id="{577510B9-6619-B944-890E-8EF7EAE62DB4}"/>
                  </a:ext>
                </a:extLst>
              </p:cNvPr>
              <p:cNvPicPr/>
              <p:nvPr/>
            </p:nvPicPr>
            <p:blipFill>
              <a:blip r:embed="rId109"/>
              <a:stretch>
                <a:fillRect/>
              </a:stretch>
            </p:blipFill>
            <p:spPr>
              <a:xfrm>
                <a:off x="5847120" y="5238000"/>
                <a:ext cx="88560" cy="747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0">
            <p14:nvContentPartPr>
              <p14:cNvPr id="43" name="Ink 42">
                <a:extLst>
                  <a:ext uri="{FF2B5EF4-FFF2-40B4-BE49-F238E27FC236}">
                    <a16:creationId xmlns:a16="http://schemas.microsoft.com/office/drawing/2014/main" id="{E331B587-A855-1143-BA72-3FD212F7BEEF}"/>
                  </a:ext>
                </a:extLst>
              </p14:cNvPr>
              <p14:cNvContentPartPr/>
              <p14:nvPr/>
            </p14:nvContentPartPr>
            <p14:xfrm>
              <a:off x="5168880" y="4417920"/>
              <a:ext cx="26280" cy="290880"/>
            </p14:xfrm>
          </p:contentPart>
        </mc:Choice>
        <mc:Fallback>
          <p:pic>
            <p:nvPicPr>
              <p:cNvPr id="43" name="Ink 42">
                <a:extLst>
                  <a:ext uri="{FF2B5EF4-FFF2-40B4-BE49-F238E27FC236}">
                    <a16:creationId xmlns:a16="http://schemas.microsoft.com/office/drawing/2014/main" id="{E331B587-A855-1143-BA72-3FD212F7BEEF}"/>
                  </a:ext>
                </a:extLst>
              </p:cNvPr>
              <p:cNvPicPr/>
              <p:nvPr/>
            </p:nvPicPr>
            <p:blipFill>
              <a:blip r:embed="rId111"/>
              <a:stretch>
                <a:fillRect/>
              </a:stretch>
            </p:blipFill>
            <p:spPr>
              <a:xfrm>
                <a:off x="5153040" y="4354560"/>
                <a:ext cx="57600" cy="417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2">
            <p14:nvContentPartPr>
              <p14:cNvPr id="44" name="Ink 43">
                <a:extLst>
                  <a:ext uri="{FF2B5EF4-FFF2-40B4-BE49-F238E27FC236}">
                    <a16:creationId xmlns:a16="http://schemas.microsoft.com/office/drawing/2014/main" id="{8034ECB2-2FF8-FB44-9B3F-DEFD6FF89B8C}"/>
                  </a:ext>
                </a:extLst>
              </p14:cNvPr>
              <p14:cNvContentPartPr/>
              <p14:nvPr/>
            </p14:nvContentPartPr>
            <p14:xfrm>
              <a:off x="5862960" y="4314600"/>
              <a:ext cx="114120" cy="484920"/>
            </p14:xfrm>
          </p:contentPart>
        </mc:Choice>
        <mc:Fallback>
          <p:pic>
            <p:nvPicPr>
              <p:cNvPr id="44" name="Ink 43">
                <a:extLst>
                  <a:ext uri="{FF2B5EF4-FFF2-40B4-BE49-F238E27FC236}">
                    <a16:creationId xmlns:a16="http://schemas.microsoft.com/office/drawing/2014/main" id="{8034ECB2-2FF8-FB44-9B3F-DEFD6FF89B8C}"/>
                  </a:ext>
                </a:extLst>
              </p:cNvPr>
              <p:cNvPicPr/>
              <p:nvPr/>
            </p:nvPicPr>
            <p:blipFill>
              <a:blip r:embed="rId113"/>
              <a:stretch>
                <a:fillRect/>
              </a:stretch>
            </p:blipFill>
            <p:spPr>
              <a:xfrm>
                <a:off x="5847120" y="4251240"/>
                <a:ext cx="145440" cy="611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4">
            <p14:nvContentPartPr>
              <p14:cNvPr id="45" name="Ink 44">
                <a:extLst>
                  <a:ext uri="{FF2B5EF4-FFF2-40B4-BE49-F238E27FC236}">
                    <a16:creationId xmlns:a16="http://schemas.microsoft.com/office/drawing/2014/main" id="{9A8CA19D-6342-694E-88C3-EF843EB5D71B}"/>
                  </a:ext>
                </a:extLst>
              </p14:cNvPr>
              <p14:cNvContentPartPr/>
              <p14:nvPr/>
            </p14:nvContentPartPr>
            <p14:xfrm>
              <a:off x="6872760" y="5317200"/>
              <a:ext cx="114480" cy="673920"/>
            </p14:xfrm>
          </p:contentPart>
        </mc:Choice>
        <mc:Fallback>
          <p:pic>
            <p:nvPicPr>
              <p:cNvPr id="45" name="Ink 44">
                <a:extLst>
                  <a:ext uri="{FF2B5EF4-FFF2-40B4-BE49-F238E27FC236}">
                    <a16:creationId xmlns:a16="http://schemas.microsoft.com/office/drawing/2014/main" id="{9A8CA19D-6342-694E-88C3-EF843EB5D71B}"/>
                  </a:ext>
                </a:extLst>
              </p:cNvPr>
              <p:cNvPicPr/>
              <p:nvPr/>
            </p:nvPicPr>
            <p:blipFill>
              <a:blip r:embed="rId115"/>
              <a:stretch>
                <a:fillRect/>
              </a:stretch>
            </p:blipFill>
            <p:spPr>
              <a:xfrm>
                <a:off x="6856920" y="5253840"/>
                <a:ext cx="145800" cy="800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6">
            <p14:nvContentPartPr>
              <p14:cNvPr id="46" name="Ink 45">
                <a:extLst>
                  <a:ext uri="{FF2B5EF4-FFF2-40B4-BE49-F238E27FC236}">
                    <a16:creationId xmlns:a16="http://schemas.microsoft.com/office/drawing/2014/main" id="{1BEE0E85-D4D0-7745-BEAB-38651D2B18DD}"/>
                  </a:ext>
                </a:extLst>
              </p14:cNvPr>
              <p14:cNvContentPartPr/>
              <p14:nvPr/>
            </p14:nvContentPartPr>
            <p14:xfrm>
              <a:off x="7364880" y="4844880"/>
              <a:ext cx="67680" cy="483120"/>
            </p14:xfrm>
          </p:contentPart>
        </mc:Choice>
        <mc:Fallback>
          <p:pic>
            <p:nvPicPr>
              <p:cNvPr id="46" name="Ink 45">
                <a:extLst>
                  <a:ext uri="{FF2B5EF4-FFF2-40B4-BE49-F238E27FC236}">
                    <a16:creationId xmlns:a16="http://schemas.microsoft.com/office/drawing/2014/main" id="{1BEE0E85-D4D0-7745-BEAB-38651D2B18DD}"/>
                  </a:ext>
                </a:extLst>
              </p:cNvPr>
              <p:cNvPicPr/>
              <p:nvPr/>
            </p:nvPicPr>
            <p:blipFill>
              <a:blip r:embed="rId117"/>
              <a:stretch>
                <a:fillRect/>
              </a:stretch>
            </p:blipFill>
            <p:spPr>
              <a:xfrm>
                <a:off x="7349040" y="4781520"/>
                <a:ext cx="99000" cy="609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8">
            <p14:nvContentPartPr>
              <p14:cNvPr id="47" name="Ink 46">
                <a:extLst>
                  <a:ext uri="{FF2B5EF4-FFF2-40B4-BE49-F238E27FC236}">
                    <a16:creationId xmlns:a16="http://schemas.microsoft.com/office/drawing/2014/main" id="{2613AD50-9943-EA4F-9546-1FA037E89C86}"/>
                  </a:ext>
                </a:extLst>
              </p14:cNvPr>
              <p14:cNvContentPartPr/>
              <p14:nvPr/>
            </p14:nvContentPartPr>
            <p14:xfrm>
              <a:off x="1128960" y="1419120"/>
              <a:ext cx="5796000" cy="646920"/>
            </p14:xfrm>
          </p:contentPart>
        </mc:Choice>
        <mc:Fallback>
          <p:pic>
            <p:nvPicPr>
              <p:cNvPr id="47" name="Ink 46">
                <a:extLst>
                  <a:ext uri="{FF2B5EF4-FFF2-40B4-BE49-F238E27FC236}">
                    <a16:creationId xmlns:a16="http://schemas.microsoft.com/office/drawing/2014/main" id="{2613AD50-9943-EA4F-9546-1FA037E89C86}"/>
                  </a:ext>
                </a:extLst>
              </p:cNvPr>
              <p:cNvPicPr/>
              <p:nvPr/>
            </p:nvPicPr>
            <p:blipFill>
              <a:blip r:embed="rId119"/>
              <a:stretch>
                <a:fillRect/>
              </a:stretch>
            </p:blipFill>
            <p:spPr>
              <a:xfrm>
                <a:off x="1119600" y="1409760"/>
                <a:ext cx="5814720" cy="665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0">
            <p14:nvContentPartPr>
              <p14:cNvPr id="48" name="Ink 47">
                <a:extLst>
                  <a:ext uri="{FF2B5EF4-FFF2-40B4-BE49-F238E27FC236}">
                    <a16:creationId xmlns:a16="http://schemas.microsoft.com/office/drawing/2014/main" id="{D6074760-6146-B741-A9FA-5802785FD8D5}"/>
                  </a:ext>
                </a:extLst>
              </p14:cNvPr>
              <p14:cNvContentPartPr/>
              <p14:nvPr/>
            </p14:nvContentPartPr>
            <p14:xfrm>
              <a:off x="1662480" y="1274400"/>
              <a:ext cx="9110520" cy="5029560"/>
            </p14:xfrm>
          </p:contentPart>
        </mc:Choice>
        <mc:Fallback>
          <p:pic>
            <p:nvPicPr>
              <p:cNvPr id="48" name="Ink 47">
                <a:extLst>
                  <a:ext uri="{FF2B5EF4-FFF2-40B4-BE49-F238E27FC236}">
                    <a16:creationId xmlns:a16="http://schemas.microsoft.com/office/drawing/2014/main" id="{D6074760-6146-B741-A9FA-5802785FD8D5}"/>
                  </a:ext>
                </a:extLst>
              </p:cNvPr>
              <p:cNvPicPr/>
              <p:nvPr/>
            </p:nvPicPr>
            <p:blipFill>
              <a:blip r:embed="rId121"/>
              <a:stretch>
                <a:fillRect/>
              </a:stretch>
            </p:blipFill>
            <p:spPr>
              <a:xfrm>
                <a:off x="1653120" y="1265040"/>
                <a:ext cx="9129240" cy="5048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694362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601</Words>
  <Application>Microsoft Macintosh PowerPoint</Application>
  <PresentationFormat>Widescreen</PresentationFormat>
  <Paragraphs>181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Konstantine H</dc:creator>
  <cp:lastModifiedBy>Konstantine H</cp:lastModifiedBy>
  <cp:revision>1</cp:revision>
  <dcterms:created xsi:type="dcterms:W3CDTF">2021-03-16T21:11:08Z</dcterms:created>
  <dcterms:modified xsi:type="dcterms:W3CDTF">2021-03-22T12:53:47Z</dcterms:modified>
</cp:coreProperties>
</file>