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47EE-F7EE-4064-8E8C-B44AF6B56810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0DA57-A007-4DD0-B59C-021F6F560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170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47EE-F7EE-4064-8E8C-B44AF6B56810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0DA57-A007-4DD0-B59C-021F6F560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57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47EE-F7EE-4064-8E8C-B44AF6B56810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0DA57-A007-4DD0-B59C-021F6F560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348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47EE-F7EE-4064-8E8C-B44AF6B56810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0DA57-A007-4DD0-B59C-021F6F560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019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47EE-F7EE-4064-8E8C-B44AF6B56810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0DA57-A007-4DD0-B59C-021F6F560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518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47EE-F7EE-4064-8E8C-B44AF6B56810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0DA57-A007-4DD0-B59C-021F6F560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611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47EE-F7EE-4064-8E8C-B44AF6B56810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0DA57-A007-4DD0-B59C-021F6F560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229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47EE-F7EE-4064-8E8C-B44AF6B56810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0DA57-A007-4DD0-B59C-021F6F560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667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47EE-F7EE-4064-8E8C-B44AF6B56810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0DA57-A007-4DD0-B59C-021F6F560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963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47EE-F7EE-4064-8E8C-B44AF6B56810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0DA57-A007-4DD0-B59C-021F6F560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185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47EE-F7EE-4064-8E8C-B44AF6B56810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0DA57-A007-4DD0-B59C-021F6F560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244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E47EE-F7EE-4064-8E8C-B44AF6B56810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0DA57-A007-4DD0-B59C-021F6F560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71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0"/>
                    </a14:imgEffect>
                    <a14:imgEffect>
                      <a14:colorTemperature colorTemp="6523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6573" t="31789" r="60291" b="22091"/>
          <a:stretch/>
        </p:blipFill>
        <p:spPr>
          <a:xfrm>
            <a:off x="961697" y="488731"/>
            <a:ext cx="5533696" cy="57766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463" y="740979"/>
            <a:ext cx="3592009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3200" dirty="0" smtClean="0"/>
              <a:t>Bisect the angle BAC</a:t>
            </a:r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8619298" y="2060812"/>
            <a:ext cx="3213849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What is wrong with this construction?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263679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0"/>
                    </a14:imgEffect>
                  </a14:imgLayer>
                </a14:imgProps>
              </a:ext>
            </a:extLst>
          </a:blip>
          <a:srcRect l="27425" t="32651" r="37985" b="26186"/>
          <a:stretch/>
        </p:blipFill>
        <p:spPr>
          <a:xfrm>
            <a:off x="281463" y="740979"/>
            <a:ext cx="6463755" cy="57690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463" y="520263"/>
            <a:ext cx="5835558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Construct the Perpendicular Bisector of AB</a:t>
            </a:r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8619298" y="2060812"/>
            <a:ext cx="3213849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What is wrong with this construction?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438212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0"/>
                    </a14:imgEffect>
                  </a14:imgLayer>
                </a14:imgProps>
              </a:ext>
            </a:extLst>
          </a:blip>
          <a:srcRect l="36607" t="31399" r="31697" b="25149"/>
          <a:stretch/>
        </p:blipFill>
        <p:spPr>
          <a:xfrm>
            <a:off x="281463" y="520262"/>
            <a:ext cx="6119337" cy="62917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463" y="520262"/>
            <a:ext cx="818762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Construct the Perpendicular Bisector of AB</a:t>
            </a:r>
            <a:endParaRPr lang="en-GB" sz="3200" dirty="0"/>
          </a:p>
        </p:txBody>
      </p:sp>
      <p:sp>
        <p:nvSpPr>
          <p:cNvPr id="4" name="Rectangle 3"/>
          <p:cNvSpPr/>
          <p:nvPr/>
        </p:nvSpPr>
        <p:spPr>
          <a:xfrm>
            <a:off x="281463" y="1105037"/>
            <a:ext cx="872423" cy="636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8619298" y="2060812"/>
            <a:ext cx="3213849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What is wrong with this construction?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939419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0"/>
                    </a14:imgEffect>
                  </a14:imgLayer>
                </a14:imgProps>
              </a:ext>
            </a:extLst>
          </a:blip>
          <a:srcRect l="34598" t="38839" r="35045" b="33589"/>
          <a:stretch/>
        </p:blipFill>
        <p:spPr>
          <a:xfrm>
            <a:off x="281463" y="1105038"/>
            <a:ext cx="6463927" cy="44031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463" y="520262"/>
            <a:ext cx="818762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Construct the Perpendicular Bisector of AB</a:t>
            </a:r>
            <a:endParaRPr lang="en-GB" sz="3200" dirty="0"/>
          </a:p>
        </p:txBody>
      </p:sp>
      <p:sp>
        <p:nvSpPr>
          <p:cNvPr id="4" name="Rectangle 3"/>
          <p:cNvSpPr/>
          <p:nvPr/>
        </p:nvSpPr>
        <p:spPr>
          <a:xfrm>
            <a:off x="281463" y="1105037"/>
            <a:ext cx="872423" cy="636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8619298" y="2060812"/>
            <a:ext cx="3213849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What is wrong with this construction?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165353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0"/>
                    </a14:imgEffect>
                  </a14:imgLayer>
                </a14:imgProps>
              </a:ext>
            </a:extLst>
          </a:blip>
          <a:srcRect l="7143" t="48363" r="46875" b="11161"/>
          <a:stretch/>
        </p:blipFill>
        <p:spPr>
          <a:xfrm>
            <a:off x="281463" y="740979"/>
            <a:ext cx="8342120" cy="55074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463" y="740979"/>
            <a:ext cx="3592009" cy="10772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3200" dirty="0" smtClean="0"/>
              <a:t>Bisect the angle BAC</a:t>
            </a:r>
          </a:p>
          <a:p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8619298" y="2060812"/>
            <a:ext cx="3213849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What is wrong with this construction?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89241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0"/>
                    </a14:imgEffect>
                  </a14:imgLayer>
                </a14:imgProps>
              </a:ext>
            </a:extLst>
          </a:blip>
          <a:srcRect l="12276" t="39137" r="33259" b="10565"/>
          <a:stretch/>
        </p:blipFill>
        <p:spPr>
          <a:xfrm>
            <a:off x="281463" y="423280"/>
            <a:ext cx="8944598" cy="61952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463" y="448591"/>
            <a:ext cx="3592009" cy="10772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3200" dirty="0" smtClean="0"/>
              <a:t>Bisect the angle BAC</a:t>
            </a:r>
          </a:p>
          <a:p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8532213" y="448591"/>
            <a:ext cx="3213849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What is wrong with this construction?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15510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</a14:imgLayer>
                </a14:imgProps>
              </a:ext>
            </a:extLst>
          </a:blip>
          <a:srcRect l="26116" t="38839" r="27738" b="13839"/>
          <a:stretch/>
        </p:blipFill>
        <p:spPr>
          <a:xfrm>
            <a:off x="324866" y="640993"/>
            <a:ext cx="7774105" cy="59789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463" y="740979"/>
            <a:ext cx="3592009" cy="10772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3200" dirty="0" smtClean="0"/>
              <a:t>Bisect the angle BAC</a:t>
            </a:r>
          </a:p>
          <a:p>
            <a:endParaRPr lang="en-GB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8619298" y="2060812"/>
            <a:ext cx="3213849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What is wrong with this construction?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666525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83</Words>
  <Application>Microsoft Office PowerPoint</Application>
  <PresentationFormat>Widescreen</PresentationFormat>
  <Paragraphs>14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</cp:revision>
  <dcterms:created xsi:type="dcterms:W3CDTF">2017-10-04T07:31:24Z</dcterms:created>
  <dcterms:modified xsi:type="dcterms:W3CDTF">2017-10-04T08:13:58Z</dcterms:modified>
</cp:coreProperties>
</file>