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2" r:id="rId3"/>
    <p:sldId id="264" r:id="rId4"/>
    <p:sldId id="258" r:id="rId5"/>
    <p:sldId id="263" r:id="rId6"/>
    <p:sldId id="259" r:id="rId7"/>
    <p:sldId id="261" r:id="rId8"/>
    <p:sldId id="260" r:id="rId9"/>
    <p:sldId id="265" r:id="rId10"/>
    <p:sldId id="267" r:id="rId11"/>
    <p:sldId id="266" r:id="rId12"/>
    <p:sldId id="25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70EB"/>
    <a:srgbClr val="00FDFF"/>
    <a:srgbClr val="FFCCFF"/>
    <a:srgbClr val="AB79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451610-64B4-E04A-B671-182B3E2804DF}" v="13" dt="2018-10-06T21:01:11.7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0"/>
    <p:restoredTop sz="94620"/>
  </p:normalViewPr>
  <p:slideViewPr>
    <p:cSldViewPr snapToGrid="0" snapToObjects="1">
      <p:cViewPr varScale="1">
        <p:scale>
          <a:sx n="62" d="100"/>
          <a:sy n="62" d="100"/>
        </p:scale>
        <p:origin x="84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E9451610-64B4-E04A-B671-182B3E2804DF}"/>
    <pc:docChg chg="custSel modSld">
      <pc:chgData name="Konstantine H" userId="11d19a7c-9788-4373-a3b3-84253269272b" providerId="ADAL" clId="{E9451610-64B4-E04A-B671-182B3E2804DF}" dt="2018-10-06T21:01:43.711" v="347" actId="478"/>
      <pc:docMkLst>
        <pc:docMk/>
      </pc:docMkLst>
      <pc:sldChg chg="addSp delSp modSp">
        <pc:chgData name="Konstantine H" userId="11d19a7c-9788-4373-a3b3-84253269272b" providerId="ADAL" clId="{E9451610-64B4-E04A-B671-182B3E2804DF}" dt="2018-10-06T21:01:43.711" v="347" actId="478"/>
        <pc:sldMkLst>
          <pc:docMk/>
          <pc:sldMk cId="226775387" sldId="256"/>
        </pc:sldMkLst>
        <pc:spChg chg="add del mod">
          <ac:chgData name="Konstantine H" userId="11d19a7c-9788-4373-a3b3-84253269272b" providerId="ADAL" clId="{E9451610-64B4-E04A-B671-182B3E2804DF}" dt="2018-10-06T21:01:43.711" v="347" actId="478"/>
          <ac:spMkLst>
            <pc:docMk/>
            <pc:sldMk cId="226775387" sldId="256"/>
            <ac:spMk id="2" creationId="{37CCA7BC-31E3-6946-BB86-13FAE62E8D63}"/>
          </ac:spMkLst>
        </pc:spChg>
        <pc:graphicFrameChg chg="mod modGraphic">
          <ac:chgData name="Konstantine H" userId="11d19a7c-9788-4373-a3b3-84253269272b" providerId="ADAL" clId="{E9451610-64B4-E04A-B671-182B3E2804DF}" dt="2018-10-06T21:01:28.374" v="346" actId="20577"/>
          <ac:graphicFrameMkLst>
            <pc:docMk/>
            <pc:sldMk cId="226775387" sldId="256"/>
            <ac:graphicFrameMk id="64" creationId="{813BF4C6-A8F2-F140-AFA1-76EE34A2A3BA}"/>
          </ac:graphicFrameMkLst>
        </pc:graphicFrameChg>
      </pc:sldChg>
    </pc:docChg>
  </pc:docChgLst>
  <pc:docChgLst>
    <pc:chgData name="Guest User" userId="S::urn:spo:anon#dbf7ae7289833a217590cf72562f77460c28aaaf5460680d857788238aad7365::" providerId="AD" clId="Web-{B9FBE6C4-66A6-42C8-B38C-2BEB7D3ADA9B}"/>
    <pc:docChg chg="addSld modSld">
      <pc:chgData name="Guest User" userId="S::urn:spo:anon#dbf7ae7289833a217590cf72562f77460c28aaaf5460680d857788238aad7365::" providerId="AD" clId="Web-{B9FBE6C4-66A6-42C8-B38C-2BEB7D3ADA9B}" dt="2018-10-08T00:20:02.506" v="8" actId="20577"/>
      <pc:docMkLst>
        <pc:docMk/>
      </pc:docMkLst>
      <pc:sldChg chg="modSp new">
        <pc:chgData name="Guest User" userId="S::urn:spo:anon#dbf7ae7289833a217590cf72562f77460c28aaaf5460680d857788238aad7365::" providerId="AD" clId="Web-{B9FBE6C4-66A6-42C8-B38C-2BEB7D3ADA9B}" dt="2018-10-08T00:20:01.428" v="6" actId="20577"/>
        <pc:sldMkLst>
          <pc:docMk/>
          <pc:sldMk cId="1077379398" sldId="257"/>
        </pc:sldMkLst>
        <pc:spChg chg="mod">
          <ac:chgData name="Guest User" userId="S::urn:spo:anon#dbf7ae7289833a217590cf72562f77460c28aaaf5460680d857788238aad7365::" providerId="AD" clId="Web-{B9FBE6C4-66A6-42C8-B38C-2BEB7D3ADA9B}" dt="2018-10-08T00:20:01.428" v="6" actId="20577"/>
          <ac:spMkLst>
            <pc:docMk/>
            <pc:sldMk cId="1077379398" sldId="257"/>
            <ac:spMk id="2" creationId="{245506EA-6B25-44BA-B0D7-B8CFD1586A1C}"/>
          </ac:spMkLst>
        </pc:spChg>
        <pc:spChg chg="mod">
          <ac:chgData name="Guest User" userId="S::urn:spo:anon#dbf7ae7289833a217590cf72562f77460c28aaaf5460680d857788238aad7365::" providerId="AD" clId="Web-{B9FBE6C4-66A6-42C8-B38C-2BEB7D3ADA9B}" dt="2018-10-08T00:19:55.491" v="1" actId="20577"/>
          <ac:spMkLst>
            <pc:docMk/>
            <pc:sldMk cId="1077379398" sldId="257"/>
            <ac:spMk id="3" creationId="{8B010A1E-9191-4936-8ACF-35B76656EC2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3FBC3-0EE5-964B-B152-F60232075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8687EE-AF78-B745-AFF5-807AAE15B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E5A3C-EBFB-9D4C-B259-CFD3A3EEA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DAA7B-4B8C-0140-B1B5-63EDB33A3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3AE27-872E-7E49-A6B5-F1A616FA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77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D3523-ABB6-DE4F-BBCA-26FD26AFB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96D84-1513-BB4B-B4E5-0C694F248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3BA31-9558-A940-8197-D4E4B0B4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22C1F-11BF-5D4A-AB44-38DB0EE36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5D6F3-C59B-3641-AF54-12F7E6C1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9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50FCE-5E9E-6B47-98D2-F16E79FCD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C80D1-C210-D645-8AFC-82C5C2DE7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05A22-0366-AD43-9A96-79DCD97B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F631E-27D5-3048-B799-8AD57647A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BFA3C-365E-624D-827B-C14A54F79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5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C019D-65C3-2140-B6D9-D66AD98CF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3C931-1866-4644-8285-DA0393F336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53DF0A-9368-4A45-98A3-09953A14D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6D5A80-B21D-0041-8F9C-A653A76AD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F9D18-19F3-D14C-972C-310FBE0A9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92F22-56B7-6347-A7F2-BFB05A4D4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55F7A-CD06-9743-944D-C58E9AC22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1A3AF8-6DB3-D642-8516-7BF4E72EA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C9496A-8AFD-274A-9447-AA273099C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9703C3-AFC1-134F-ABD0-5787A836BC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4CE7E9-F2C1-0F40-94AD-099FBF4275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A29E7A-920B-3340-9995-45694F1B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EECEDA-E55D-7A4A-A091-40F7CEB70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317B54-0B5A-5246-815B-EAFAB8C6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111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24E74-DFA6-A343-A505-5EB55A33C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7180EF-5834-3440-962C-7E213A64A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E30A30-4095-254E-ACF7-71FFC116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5B8E80-FA8D-B047-A8FE-E0340D301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9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9AEB19-F792-D94F-9A21-FC9963E9F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409DA-13CC-344F-8E07-5DE93B460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5D414-DA24-5F48-81C6-9F7493DE2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44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2DDF6-BC87-6E43-AD33-474A9A516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39DC3-43BC-CB4F-8D90-5C39D0484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A2E60-0042-0A4F-A590-A9EF5FBD9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5631E-9E00-364F-8E5C-FA6219C16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1B2723-E3C0-E84A-94E2-A5B41DE70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09D5A-3362-BE45-B726-BFBBB7B24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29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27367-9353-2349-9012-FDB57DED7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1BA431-FA84-5747-BAAA-E95FC2FD1C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BFE6A-BA94-CD46-A4EB-C0186469F2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4330D-9384-4A4F-8B5D-1F235DA8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0B339-9757-E242-914A-06A0D084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05CA8E-AB16-6D40-9775-599DAC5D2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8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C706C-F53B-9B40-9B28-582791341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6CBFEE-31C8-C344-988A-259183793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9D3DF-ADDC-F94E-ABCE-96CC5F12A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555BD-CACD-AE4A-9B00-EBB85509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B20EE-FD1E-034D-B7B7-DAA30503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55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71D87D-02EB-4C4C-B874-A067B104A6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B082C3-62BA-0A43-8AE9-E4F8B2DE3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2B0C9-D820-4840-8AA0-6C1F7A6AA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C29AF-B596-E748-AFED-CB2A05B77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505B9-5244-FB49-978F-914CAD2F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CAEB44-D62A-9945-886C-4E62CEB92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F7608-029B-A642-AA7A-767210995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087AA-91DF-4E4F-89BF-2CBAEBA9F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F632-889F-2A4D-8C71-38A69F6879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620DC-9CDC-EB46-890D-44943A3B3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48C3B-08A3-6F4A-BD4F-DE0725EF0E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5F0B0-CD58-014D-AA60-EE4A8F54C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38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133001"/>
              </p:ext>
            </p:extLst>
          </p:nvPr>
        </p:nvGraphicFramePr>
        <p:xfrm>
          <a:off x="7578671" y="307122"/>
          <a:ext cx="4447075" cy="595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7075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14455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BC than AD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CD than AD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1862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AD than BC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with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in 9cm from A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684368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22071" y="-41311"/>
            <a:ext cx="7154552" cy="6874132"/>
            <a:chOff x="-22071" y="-41311"/>
            <a:chExt cx="7154552" cy="6874132"/>
          </a:xfrm>
        </p:grpSpPr>
        <p:sp>
          <p:nvSpPr>
            <p:cNvPr id="2" name="Rectangle 1"/>
            <p:cNvSpPr/>
            <p:nvPr/>
          </p:nvSpPr>
          <p:spPr>
            <a:xfrm>
              <a:off x="282259" y="178601"/>
              <a:ext cx="3240000" cy="64800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292B9F4-13E2-E542-8DC9-55C3D1B52982}"/>
                </a:ext>
              </a:extLst>
            </p:cNvPr>
            <p:cNvGrpSpPr/>
            <p:nvPr/>
          </p:nvGrpSpPr>
          <p:grpSpPr>
            <a:xfrm>
              <a:off x="282259" y="178601"/>
              <a:ext cx="6480000" cy="6480000"/>
              <a:chOff x="0" y="-22167"/>
              <a:chExt cx="6480000" cy="6480000"/>
            </a:xfrm>
            <a:noFill/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68A85F-3A9D-F944-BBAC-16C1576413BA}"/>
                  </a:ext>
                </a:extLst>
              </p:cNvPr>
              <p:cNvSpPr/>
              <p:nvPr/>
            </p:nvSpPr>
            <p:spPr>
              <a:xfrm>
                <a:off x="0" y="-22167"/>
                <a:ext cx="6480000" cy="64800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B3BEBA1-BA93-064C-B36F-44FA9BC631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40000" y="-22167"/>
                <a:ext cx="0" cy="6480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86F8AF-DA1D-DC43-B6DA-B97BC010F0F8}"/>
                </a:ext>
              </a:extLst>
            </p:cNvPr>
            <p:cNvSpPr txBox="1"/>
            <p:nvPr/>
          </p:nvSpPr>
          <p:spPr>
            <a:xfrm>
              <a:off x="-10800" y="-4131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DE2EC3-B243-614F-A8EE-34CAD4E777D4}"/>
                </a:ext>
              </a:extLst>
            </p:cNvPr>
            <p:cNvSpPr txBox="1"/>
            <p:nvPr/>
          </p:nvSpPr>
          <p:spPr>
            <a:xfrm>
              <a:off x="6806790" y="-19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25D9D1D-241F-F340-ADE3-C8BAC970BC4A}"/>
                </a:ext>
              </a:extLst>
            </p:cNvPr>
            <p:cNvSpPr txBox="1"/>
            <p:nvPr/>
          </p:nvSpPr>
          <p:spPr>
            <a:xfrm>
              <a:off x="6824383" y="642283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8DDDCD3-907B-8E4D-B841-C86D7A075E02}"/>
                </a:ext>
              </a:extLst>
            </p:cNvPr>
            <p:cNvSpPr txBox="1"/>
            <p:nvPr/>
          </p:nvSpPr>
          <p:spPr>
            <a:xfrm>
              <a:off x="-22071" y="64634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 rot="5400000">
            <a:off x="6704901" y="3183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cxnSp>
        <p:nvCxnSpPr>
          <p:cNvPr id="8" name="Straight Arrow Connector 7"/>
          <p:cNvCxnSpPr>
            <a:stCxn id="66" idx="1"/>
            <a:endCxn id="67" idx="1"/>
          </p:cNvCxnSpPr>
          <p:nvPr/>
        </p:nvCxnSpPr>
        <p:spPr>
          <a:xfrm>
            <a:off x="6806790" y="165554"/>
            <a:ext cx="17593" cy="64419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05395" y="6730173"/>
            <a:ext cx="63948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08278" y="660749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15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071" y="-41311"/>
            <a:ext cx="7154552" cy="6874132"/>
            <a:chOff x="-22071" y="-41311"/>
            <a:chExt cx="7154552" cy="687413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292B9F4-13E2-E542-8DC9-55C3D1B52982}"/>
                </a:ext>
              </a:extLst>
            </p:cNvPr>
            <p:cNvGrpSpPr/>
            <p:nvPr/>
          </p:nvGrpSpPr>
          <p:grpSpPr>
            <a:xfrm>
              <a:off x="282259" y="165554"/>
              <a:ext cx="6524531" cy="6493047"/>
              <a:chOff x="0" y="-35214"/>
              <a:chExt cx="6524531" cy="6493047"/>
            </a:xfrm>
            <a:noFill/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68A85F-3A9D-F944-BBAC-16C1576413BA}"/>
                  </a:ext>
                </a:extLst>
              </p:cNvPr>
              <p:cNvSpPr/>
              <p:nvPr/>
            </p:nvSpPr>
            <p:spPr>
              <a:xfrm>
                <a:off x="0" y="-22167"/>
                <a:ext cx="6480000" cy="6480000"/>
              </a:xfrm>
              <a:prstGeom prst="rect">
                <a:avLst/>
              </a:prstGeom>
              <a:solidFill>
                <a:srgbClr val="00B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B3BEBA1-BA93-064C-B36F-44FA9BC63153}"/>
                  </a:ext>
                </a:extLst>
              </p:cNvPr>
              <p:cNvCxnSpPr>
                <a:cxnSpLocks/>
                <a:stCxn id="66" idx="1"/>
                <a:endCxn id="68" idx="3"/>
              </p:cNvCxnSpPr>
              <p:nvPr/>
            </p:nvCxnSpPr>
            <p:spPr>
              <a:xfrm flipH="1">
                <a:off x="23004" y="-35214"/>
                <a:ext cx="6501527" cy="6482601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86F8AF-DA1D-DC43-B6DA-B97BC010F0F8}"/>
                </a:ext>
              </a:extLst>
            </p:cNvPr>
            <p:cNvSpPr txBox="1"/>
            <p:nvPr/>
          </p:nvSpPr>
          <p:spPr>
            <a:xfrm>
              <a:off x="-10800" y="-4131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DE2EC3-B243-614F-A8EE-34CAD4E777D4}"/>
                </a:ext>
              </a:extLst>
            </p:cNvPr>
            <p:cNvSpPr txBox="1"/>
            <p:nvPr/>
          </p:nvSpPr>
          <p:spPr>
            <a:xfrm>
              <a:off x="6806790" y="-19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25D9D1D-241F-F340-ADE3-C8BAC970BC4A}"/>
                </a:ext>
              </a:extLst>
            </p:cNvPr>
            <p:cNvSpPr txBox="1"/>
            <p:nvPr/>
          </p:nvSpPr>
          <p:spPr>
            <a:xfrm>
              <a:off x="6824383" y="642283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8DDDCD3-907B-8E4D-B841-C86D7A075E02}"/>
                </a:ext>
              </a:extLst>
            </p:cNvPr>
            <p:cNvSpPr txBox="1"/>
            <p:nvPr/>
          </p:nvSpPr>
          <p:spPr>
            <a:xfrm>
              <a:off x="-22071" y="64634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9" name="Freeform 8"/>
          <p:cNvSpPr/>
          <p:nvPr/>
        </p:nvSpPr>
        <p:spPr>
          <a:xfrm>
            <a:off x="263471" y="170481"/>
            <a:ext cx="6524787" cy="6478292"/>
          </a:xfrm>
          <a:custGeom>
            <a:avLst/>
            <a:gdLst>
              <a:gd name="connsiteX0" fmla="*/ 0 w 6524787"/>
              <a:gd name="connsiteY0" fmla="*/ 6478292 h 6478292"/>
              <a:gd name="connsiteX1" fmla="*/ 6524787 w 6524787"/>
              <a:gd name="connsiteY1" fmla="*/ 0 h 6478292"/>
              <a:gd name="connsiteX2" fmla="*/ 6493790 w 6524787"/>
              <a:gd name="connsiteY2" fmla="*/ 6462794 h 6478292"/>
              <a:gd name="connsiteX3" fmla="*/ 0 w 6524787"/>
              <a:gd name="connsiteY3" fmla="*/ 6478292 h 6478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24787" h="6478292">
                <a:moveTo>
                  <a:pt x="0" y="6478292"/>
                </a:moveTo>
                <a:lnTo>
                  <a:pt x="6524787" y="0"/>
                </a:lnTo>
                <a:lnTo>
                  <a:pt x="6493790" y="6462794"/>
                </a:lnTo>
                <a:lnTo>
                  <a:pt x="0" y="6478292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578671" y="307122"/>
          <a:ext cx="4447075" cy="595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7075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14455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AD than CD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CD than BC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1862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AD than BC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BC than AD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68436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 rot="5400000">
            <a:off x="6704901" y="3183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cxnSp>
        <p:nvCxnSpPr>
          <p:cNvPr id="8" name="Straight Arrow Connector 7"/>
          <p:cNvCxnSpPr>
            <a:stCxn id="66" idx="1"/>
            <a:endCxn id="67" idx="1"/>
          </p:cNvCxnSpPr>
          <p:nvPr/>
        </p:nvCxnSpPr>
        <p:spPr>
          <a:xfrm>
            <a:off x="6806790" y="165554"/>
            <a:ext cx="17593" cy="64419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05395" y="6730173"/>
            <a:ext cx="63948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08278" y="660749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351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791883"/>
              </p:ext>
            </p:extLst>
          </p:nvPr>
        </p:nvGraphicFramePr>
        <p:xfrm>
          <a:off x="7578671" y="307122"/>
          <a:ext cx="4447075" cy="595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7075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14455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further than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9cm from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within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9cm from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1862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closer to BC than CD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within 9cm of B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684368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22071" y="-41311"/>
            <a:ext cx="7154552" cy="6874132"/>
            <a:chOff x="-22071" y="-41311"/>
            <a:chExt cx="7154552" cy="68741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F68A85F-3A9D-F944-BBAC-16C1576413BA}"/>
                </a:ext>
              </a:extLst>
            </p:cNvPr>
            <p:cNvSpPr/>
            <p:nvPr/>
          </p:nvSpPr>
          <p:spPr>
            <a:xfrm>
              <a:off x="282259" y="178601"/>
              <a:ext cx="6480000" cy="6480000"/>
            </a:xfrm>
            <a:prstGeom prst="rect">
              <a:avLst/>
            </a:prstGeom>
            <a:solidFill>
              <a:srgbClr val="7030A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86F8AF-DA1D-DC43-B6DA-B97BC010F0F8}"/>
                </a:ext>
              </a:extLst>
            </p:cNvPr>
            <p:cNvSpPr txBox="1"/>
            <p:nvPr/>
          </p:nvSpPr>
          <p:spPr>
            <a:xfrm>
              <a:off x="-10800" y="-4131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DE2EC3-B243-614F-A8EE-34CAD4E777D4}"/>
                </a:ext>
              </a:extLst>
            </p:cNvPr>
            <p:cNvSpPr txBox="1"/>
            <p:nvPr/>
          </p:nvSpPr>
          <p:spPr>
            <a:xfrm>
              <a:off x="6806790" y="-19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25D9D1D-241F-F340-ADE3-C8BAC970BC4A}"/>
                </a:ext>
              </a:extLst>
            </p:cNvPr>
            <p:cNvSpPr txBox="1"/>
            <p:nvPr/>
          </p:nvSpPr>
          <p:spPr>
            <a:xfrm>
              <a:off x="6824383" y="642283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8DDDCD3-907B-8E4D-B841-C86D7A075E02}"/>
                </a:ext>
              </a:extLst>
            </p:cNvPr>
            <p:cNvSpPr txBox="1"/>
            <p:nvPr/>
          </p:nvSpPr>
          <p:spPr>
            <a:xfrm>
              <a:off x="-22071" y="64634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 rot="5400000">
            <a:off x="6704901" y="3183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cxnSp>
        <p:nvCxnSpPr>
          <p:cNvPr id="8" name="Straight Arrow Connector 7"/>
          <p:cNvCxnSpPr>
            <a:stCxn id="66" idx="1"/>
            <a:endCxn id="67" idx="1"/>
          </p:cNvCxnSpPr>
          <p:nvPr/>
        </p:nvCxnSpPr>
        <p:spPr>
          <a:xfrm>
            <a:off x="6806790" y="165554"/>
            <a:ext cx="17593" cy="64419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05395" y="6730173"/>
            <a:ext cx="63948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08278" y="660749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15DD74D9-A30C-2446-A215-56569E895380}"/>
              </a:ext>
            </a:extLst>
          </p:cNvPr>
          <p:cNvSpPr/>
          <p:nvPr/>
        </p:nvSpPr>
        <p:spPr>
          <a:xfrm>
            <a:off x="3509240" y="3516968"/>
            <a:ext cx="6492240" cy="6207284"/>
          </a:xfrm>
          <a:prstGeom prst="arc">
            <a:avLst>
              <a:gd name="adj1" fmla="val 10752547"/>
              <a:gd name="adj2" fmla="val 1618072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1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580584"/>
              </p:ext>
            </p:extLst>
          </p:nvPr>
        </p:nvGraphicFramePr>
        <p:xfrm>
          <a:off x="7578671" y="307122"/>
          <a:ext cx="4447075" cy="595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7075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14455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within ABCD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within 5cm of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1862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exactly 5cm from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further than 5cm from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684368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22071" y="-41311"/>
            <a:ext cx="7154552" cy="6874132"/>
            <a:chOff x="-22071" y="-41311"/>
            <a:chExt cx="7154552" cy="68741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F68A85F-3A9D-F944-BBAC-16C1576413BA}"/>
                </a:ext>
              </a:extLst>
            </p:cNvPr>
            <p:cNvSpPr/>
            <p:nvPr/>
          </p:nvSpPr>
          <p:spPr>
            <a:xfrm>
              <a:off x="282259" y="178601"/>
              <a:ext cx="6480000" cy="6480000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86F8AF-DA1D-DC43-B6DA-B97BC010F0F8}"/>
                </a:ext>
              </a:extLst>
            </p:cNvPr>
            <p:cNvSpPr txBox="1"/>
            <p:nvPr/>
          </p:nvSpPr>
          <p:spPr>
            <a:xfrm>
              <a:off x="-10800" y="-4131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DE2EC3-B243-614F-A8EE-34CAD4E777D4}"/>
                </a:ext>
              </a:extLst>
            </p:cNvPr>
            <p:cNvSpPr txBox="1"/>
            <p:nvPr/>
          </p:nvSpPr>
          <p:spPr>
            <a:xfrm>
              <a:off x="6806790" y="-19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25D9D1D-241F-F340-ADE3-C8BAC970BC4A}"/>
                </a:ext>
              </a:extLst>
            </p:cNvPr>
            <p:cNvSpPr txBox="1"/>
            <p:nvPr/>
          </p:nvSpPr>
          <p:spPr>
            <a:xfrm>
              <a:off x="6824383" y="642283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8DDDCD3-907B-8E4D-B841-C86D7A075E02}"/>
                </a:ext>
              </a:extLst>
            </p:cNvPr>
            <p:cNvSpPr txBox="1"/>
            <p:nvPr/>
          </p:nvSpPr>
          <p:spPr>
            <a:xfrm>
              <a:off x="-22071" y="64634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 rot="5400000">
            <a:off x="6704901" y="3183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cxnSp>
        <p:nvCxnSpPr>
          <p:cNvPr id="8" name="Straight Arrow Connector 7"/>
          <p:cNvCxnSpPr>
            <a:stCxn id="66" idx="1"/>
            <a:endCxn id="67" idx="1"/>
          </p:cNvCxnSpPr>
          <p:nvPr/>
        </p:nvCxnSpPr>
        <p:spPr>
          <a:xfrm>
            <a:off x="6806790" y="165554"/>
            <a:ext cx="17593" cy="64419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05395" y="6730173"/>
            <a:ext cx="63948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08278" y="660749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F40CE6-B75D-AD47-9384-EC89883119A8}"/>
              </a:ext>
            </a:extLst>
          </p:cNvPr>
          <p:cNvSpPr txBox="1"/>
          <p:nvPr/>
        </p:nvSpPr>
        <p:spPr>
          <a:xfrm>
            <a:off x="3524448" y="331998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BAD931B-538A-4440-98C5-EFC3C9576A54}"/>
              </a:ext>
            </a:extLst>
          </p:cNvPr>
          <p:cNvSpPr/>
          <p:nvPr/>
        </p:nvSpPr>
        <p:spPr>
          <a:xfrm>
            <a:off x="1736111" y="1604743"/>
            <a:ext cx="3600000" cy="360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endCxn id="17" idx="1"/>
          </p:cNvCxnSpPr>
          <p:nvPr/>
        </p:nvCxnSpPr>
        <p:spPr>
          <a:xfrm flipH="1" flipV="1">
            <a:off x="2263319" y="2131951"/>
            <a:ext cx="1233155" cy="12364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458694" y="3284219"/>
            <a:ext cx="77417" cy="13438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3322849" y="297557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</a:t>
            </a:r>
            <a:r>
              <a:rPr lang="en-GB" dirty="0" smtClean="0"/>
              <a:t>cm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3458694" y="331909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06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097596"/>
              </p:ext>
            </p:extLst>
          </p:nvPr>
        </p:nvGraphicFramePr>
        <p:xfrm>
          <a:off x="7578671" y="307122"/>
          <a:ext cx="4447075" cy="595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7075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14455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further than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9cm from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within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9cm from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1862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closer to BC than CD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within 9cm of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684368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22071" y="-41311"/>
            <a:ext cx="7154552" cy="6874132"/>
            <a:chOff x="-22071" y="-41311"/>
            <a:chExt cx="7154552" cy="68741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F68A85F-3A9D-F944-BBAC-16C1576413BA}"/>
                </a:ext>
              </a:extLst>
            </p:cNvPr>
            <p:cNvSpPr/>
            <p:nvPr/>
          </p:nvSpPr>
          <p:spPr>
            <a:xfrm>
              <a:off x="282259" y="178601"/>
              <a:ext cx="6480000" cy="648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86F8AF-DA1D-DC43-B6DA-B97BC010F0F8}"/>
                </a:ext>
              </a:extLst>
            </p:cNvPr>
            <p:cNvSpPr txBox="1"/>
            <p:nvPr/>
          </p:nvSpPr>
          <p:spPr>
            <a:xfrm>
              <a:off x="-10800" y="-4131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DE2EC3-B243-614F-A8EE-34CAD4E777D4}"/>
                </a:ext>
              </a:extLst>
            </p:cNvPr>
            <p:cNvSpPr txBox="1"/>
            <p:nvPr/>
          </p:nvSpPr>
          <p:spPr>
            <a:xfrm>
              <a:off x="6806790" y="-19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25D9D1D-241F-F340-ADE3-C8BAC970BC4A}"/>
                </a:ext>
              </a:extLst>
            </p:cNvPr>
            <p:cNvSpPr txBox="1"/>
            <p:nvPr/>
          </p:nvSpPr>
          <p:spPr>
            <a:xfrm>
              <a:off x="6824383" y="642283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8DDDCD3-907B-8E4D-B841-C86D7A075E02}"/>
                </a:ext>
              </a:extLst>
            </p:cNvPr>
            <p:cNvSpPr txBox="1"/>
            <p:nvPr/>
          </p:nvSpPr>
          <p:spPr>
            <a:xfrm>
              <a:off x="-22071" y="64634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 rot="5400000">
            <a:off x="6704901" y="3183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cxnSp>
        <p:nvCxnSpPr>
          <p:cNvPr id="8" name="Straight Arrow Connector 7"/>
          <p:cNvCxnSpPr>
            <a:stCxn id="66" idx="1"/>
            <a:endCxn id="67" idx="1"/>
          </p:cNvCxnSpPr>
          <p:nvPr/>
        </p:nvCxnSpPr>
        <p:spPr>
          <a:xfrm>
            <a:off x="6806790" y="165554"/>
            <a:ext cx="17593" cy="64419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05395" y="6730173"/>
            <a:ext cx="63948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08278" y="660749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15DD74D9-A30C-2446-A215-56569E895380}"/>
              </a:ext>
            </a:extLst>
          </p:cNvPr>
          <p:cNvSpPr/>
          <p:nvPr/>
        </p:nvSpPr>
        <p:spPr>
          <a:xfrm>
            <a:off x="3509240" y="3516968"/>
            <a:ext cx="6492240" cy="6207284"/>
          </a:xfrm>
          <a:prstGeom prst="arc">
            <a:avLst>
              <a:gd name="adj1" fmla="val 10752547"/>
              <a:gd name="adj2" fmla="val 16180721"/>
            </a:avLst>
          </a:prstGeom>
          <a:solidFill>
            <a:srgbClr val="F670EB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5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578671" y="307122"/>
          <a:ext cx="4447075" cy="595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7075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14455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within ABCD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within 5cm of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1862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exactly 5cm from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further than 5cm from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684368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22071" y="-41311"/>
            <a:ext cx="7154552" cy="6874132"/>
            <a:chOff x="-22071" y="-41311"/>
            <a:chExt cx="7154552" cy="68741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F68A85F-3A9D-F944-BBAC-16C1576413BA}"/>
                </a:ext>
              </a:extLst>
            </p:cNvPr>
            <p:cNvSpPr/>
            <p:nvPr/>
          </p:nvSpPr>
          <p:spPr>
            <a:xfrm>
              <a:off x="282259" y="178601"/>
              <a:ext cx="6480000" cy="648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86F8AF-DA1D-DC43-B6DA-B97BC010F0F8}"/>
                </a:ext>
              </a:extLst>
            </p:cNvPr>
            <p:cNvSpPr txBox="1"/>
            <p:nvPr/>
          </p:nvSpPr>
          <p:spPr>
            <a:xfrm>
              <a:off x="-10800" y="-4131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DE2EC3-B243-614F-A8EE-34CAD4E777D4}"/>
                </a:ext>
              </a:extLst>
            </p:cNvPr>
            <p:cNvSpPr txBox="1"/>
            <p:nvPr/>
          </p:nvSpPr>
          <p:spPr>
            <a:xfrm>
              <a:off x="6806790" y="-19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25D9D1D-241F-F340-ADE3-C8BAC970BC4A}"/>
                </a:ext>
              </a:extLst>
            </p:cNvPr>
            <p:cNvSpPr txBox="1"/>
            <p:nvPr/>
          </p:nvSpPr>
          <p:spPr>
            <a:xfrm>
              <a:off x="6824383" y="642283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8DDDCD3-907B-8E4D-B841-C86D7A075E02}"/>
                </a:ext>
              </a:extLst>
            </p:cNvPr>
            <p:cNvSpPr txBox="1"/>
            <p:nvPr/>
          </p:nvSpPr>
          <p:spPr>
            <a:xfrm>
              <a:off x="-22071" y="64634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 rot="5400000">
            <a:off x="6704901" y="3183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cxnSp>
        <p:nvCxnSpPr>
          <p:cNvPr id="8" name="Straight Arrow Connector 7"/>
          <p:cNvCxnSpPr>
            <a:stCxn id="66" idx="1"/>
            <a:endCxn id="67" idx="1"/>
          </p:cNvCxnSpPr>
          <p:nvPr/>
        </p:nvCxnSpPr>
        <p:spPr>
          <a:xfrm>
            <a:off x="6806790" y="165554"/>
            <a:ext cx="17593" cy="64419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05395" y="6730173"/>
            <a:ext cx="63948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08278" y="660749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F40CE6-B75D-AD47-9384-EC89883119A8}"/>
              </a:ext>
            </a:extLst>
          </p:cNvPr>
          <p:cNvSpPr txBox="1"/>
          <p:nvPr/>
        </p:nvSpPr>
        <p:spPr>
          <a:xfrm>
            <a:off x="3524448" y="331998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BAD931B-538A-4440-98C5-EFC3C9576A54}"/>
              </a:ext>
            </a:extLst>
          </p:cNvPr>
          <p:cNvSpPr/>
          <p:nvPr/>
        </p:nvSpPr>
        <p:spPr>
          <a:xfrm>
            <a:off x="1736111" y="1604743"/>
            <a:ext cx="3600000" cy="3600000"/>
          </a:xfrm>
          <a:prstGeom prst="ellipse">
            <a:avLst/>
          </a:prstGeom>
          <a:solidFill>
            <a:srgbClr val="00FD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endCxn id="17" idx="1"/>
          </p:cNvCxnSpPr>
          <p:nvPr/>
        </p:nvCxnSpPr>
        <p:spPr>
          <a:xfrm flipH="1" flipV="1">
            <a:off x="2263319" y="2131951"/>
            <a:ext cx="1233155" cy="12364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458694" y="3284219"/>
            <a:ext cx="77417" cy="13438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3322849" y="297557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</a:t>
            </a:r>
            <a:r>
              <a:rPr lang="en-GB" dirty="0" smtClean="0"/>
              <a:t>cm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3458694" y="331909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49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263471" y="170481"/>
            <a:ext cx="6524787" cy="6478292"/>
          </a:xfrm>
          <a:custGeom>
            <a:avLst/>
            <a:gdLst>
              <a:gd name="connsiteX0" fmla="*/ 0 w 6524787"/>
              <a:gd name="connsiteY0" fmla="*/ 6478292 h 6478292"/>
              <a:gd name="connsiteX1" fmla="*/ 6524787 w 6524787"/>
              <a:gd name="connsiteY1" fmla="*/ 0 h 6478292"/>
              <a:gd name="connsiteX2" fmla="*/ 6493790 w 6524787"/>
              <a:gd name="connsiteY2" fmla="*/ 6462794 h 6478292"/>
              <a:gd name="connsiteX3" fmla="*/ 0 w 6524787"/>
              <a:gd name="connsiteY3" fmla="*/ 6478292 h 6478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24787" h="6478292">
                <a:moveTo>
                  <a:pt x="0" y="6478292"/>
                </a:moveTo>
                <a:lnTo>
                  <a:pt x="6524787" y="0"/>
                </a:lnTo>
                <a:lnTo>
                  <a:pt x="6493790" y="6462794"/>
                </a:lnTo>
                <a:lnTo>
                  <a:pt x="0" y="647829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920383"/>
              </p:ext>
            </p:extLst>
          </p:nvPr>
        </p:nvGraphicFramePr>
        <p:xfrm>
          <a:off x="7578671" y="307122"/>
          <a:ext cx="4447075" cy="595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7075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14455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AD than CD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CD than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1862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AD than BC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BC than AD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684368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22071" y="-41311"/>
            <a:ext cx="7154552" cy="6874132"/>
            <a:chOff x="-22071" y="-41311"/>
            <a:chExt cx="7154552" cy="687413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292B9F4-13E2-E542-8DC9-55C3D1B52982}"/>
                </a:ext>
              </a:extLst>
            </p:cNvPr>
            <p:cNvGrpSpPr/>
            <p:nvPr/>
          </p:nvGrpSpPr>
          <p:grpSpPr>
            <a:xfrm>
              <a:off x="282259" y="165554"/>
              <a:ext cx="6524531" cy="6493047"/>
              <a:chOff x="0" y="-35214"/>
              <a:chExt cx="6524531" cy="6493047"/>
            </a:xfrm>
            <a:noFill/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68A85F-3A9D-F944-BBAC-16C1576413BA}"/>
                  </a:ext>
                </a:extLst>
              </p:cNvPr>
              <p:cNvSpPr/>
              <p:nvPr/>
            </p:nvSpPr>
            <p:spPr>
              <a:xfrm>
                <a:off x="0" y="-22167"/>
                <a:ext cx="6480000" cy="64800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B3BEBA1-BA93-064C-B36F-44FA9BC63153}"/>
                  </a:ext>
                </a:extLst>
              </p:cNvPr>
              <p:cNvCxnSpPr>
                <a:cxnSpLocks/>
                <a:stCxn id="66" idx="1"/>
                <a:endCxn id="68" idx="3"/>
              </p:cNvCxnSpPr>
              <p:nvPr/>
            </p:nvCxnSpPr>
            <p:spPr>
              <a:xfrm flipH="1">
                <a:off x="23004" y="-35214"/>
                <a:ext cx="6501527" cy="6482601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86F8AF-DA1D-DC43-B6DA-B97BC010F0F8}"/>
                </a:ext>
              </a:extLst>
            </p:cNvPr>
            <p:cNvSpPr txBox="1"/>
            <p:nvPr/>
          </p:nvSpPr>
          <p:spPr>
            <a:xfrm>
              <a:off x="-10800" y="-4131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DE2EC3-B243-614F-A8EE-34CAD4E777D4}"/>
                </a:ext>
              </a:extLst>
            </p:cNvPr>
            <p:cNvSpPr txBox="1"/>
            <p:nvPr/>
          </p:nvSpPr>
          <p:spPr>
            <a:xfrm>
              <a:off x="6806790" y="-19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25D9D1D-241F-F340-ADE3-C8BAC970BC4A}"/>
                </a:ext>
              </a:extLst>
            </p:cNvPr>
            <p:cNvSpPr txBox="1"/>
            <p:nvPr/>
          </p:nvSpPr>
          <p:spPr>
            <a:xfrm>
              <a:off x="6824383" y="642283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8DDDCD3-907B-8E4D-B841-C86D7A075E02}"/>
                </a:ext>
              </a:extLst>
            </p:cNvPr>
            <p:cNvSpPr txBox="1"/>
            <p:nvPr/>
          </p:nvSpPr>
          <p:spPr>
            <a:xfrm>
              <a:off x="-22071" y="64634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 rot="5400000">
            <a:off x="6704901" y="3183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cxnSp>
        <p:nvCxnSpPr>
          <p:cNvPr id="8" name="Straight Arrow Connector 7"/>
          <p:cNvCxnSpPr>
            <a:stCxn id="66" idx="1"/>
            <a:endCxn id="67" idx="1"/>
          </p:cNvCxnSpPr>
          <p:nvPr/>
        </p:nvCxnSpPr>
        <p:spPr>
          <a:xfrm>
            <a:off x="6806790" y="165554"/>
            <a:ext cx="17593" cy="64419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05395" y="6730173"/>
            <a:ext cx="63948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08278" y="660749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29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502831" y="188716"/>
            <a:ext cx="3240000" cy="6480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578671" y="307122"/>
          <a:ext cx="4447075" cy="595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7075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14455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BC than AD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CD than AD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1862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Closer to AD than BC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with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in 9cm from A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684368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22071" y="-41311"/>
            <a:ext cx="7154552" cy="6874132"/>
            <a:chOff x="-22071" y="-41311"/>
            <a:chExt cx="7154552" cy="6874132"/>
          </a:xfrm>
        </p:grpSpPr>
        <p:sp>
          <p:nvSpPr>
            <p:cNvPr id="2" name="Rectangle 1"/>
            <p:cNvSpPr/>
            <p:nvPr/>
          </p:nvSpPr>
          <p:spPr>
            <a:xfrm>
              <a:off x="282259" y="178601"/>
              <a:ext cx="3240000" cy="6480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292B9F4-13E2-E542-8DC9-55C3D1B52982}"/>
                </a:ext>
              </a:extLst>
            </p:cNvPr>
            <p:cNvGrpSpPr/>
            <p:nvPr/>
          </p:nvGrpSpPr>
          <p:grpSpPr>
            <a:xfrm>
              <a:off x="282259" y="178601"/>
              <a:ext cx="6480000" cy="6480000"/>
              <a:chOff x="0" y="-22167"/>
              <a:chExt cx="6480000" cy="6480000"/>
            </a:xfrm>
            <a:noFill/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68A85F-3A9D-F944-BBAC-16C1576413BA}"/>
                  </a:ext>
                </a:extLst>
              </p:cNvPr>
              <p:cNvSpPr/>
              <p:nvPr/>
            </p:nvSpPr>
            <p:spPr>
              <a:xfrm>
                <a:off x="0" y="-22167"/>
                <a:ext cx="6480000" cy="64800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B3BEBA1-BA93-064C-B36F-44FA9BC631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40000" y="-22167"/>
                <a:ext cx="0" cy="6480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86F8AF-DA1D-DC43-B6DA-B97BC010F0F8}"/>
                </a:ext>
              </a:extLst>
            </p:cNvPr>
            <p:cNvSpPr txBox="1"/>
            <p:nvPr/>
          </p:nvSpPr>
          <p:spPr>
            <a:xfrm>
              <a:off x="-10800" y="-4131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DE2EC3-B243-614F-A8EE-34CAD4E777D4}"/>
                </a:ext>
              </a:extLst>
            </p:cNvPr>
            <p:cNvSpPr txBox="1"/>
            <p:nvPr/>
          </p:nvSpPr>
          <p:spPr>
            <a:xfrm>
              <a:off x="6806790" y="-19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25D9D1D-241F-F340-ADE3-C8BAC970BC4A}"/>
                </a:ext>
              </a:extLst>
            </p:cNvPr>
            <p:cNvSpPr txBox="1"/>
            <p:nvPr/>
          </p:nvSpPr>
          <p:spPr>
            <a:xfrm>
              <a:off x="6824383" y="642283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8DDDCD3-907B-8E4D-B841-C86D7A075E02}"/>
                </a:ext>
              </a:extLst>
            </p:cNvPr>
            <p:cNvSpPr txBox="1"/>
            <p:nvPr/>
          </p:nvSpPr>
          <p:spPr>
            <a:xfrm>
              <a:off x="-22071" y="64634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 rot="5400000">
            <a:off x="6704901" y="3183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cxnSp>
        <p:nvCxnSpPr>
          <p:cNvPr id="8" name="Straight Arrow Connector 7"/>
          <p:cNvCxnSpPr>
            <a:stCxn id="66" idx="1"/>
            <a:endCxn id="67" idx="1"/>
          </p:cNvCxnSpPr>
          <p:nvPr/>
        </p:nvCxnSpPr>
        <p:spPr>
          <a:xfrm>
            <a:off x="6806790" y="165554"/>
            <a:ext cx="17593" cy="64419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05395" y="6730173"/>
            <a:ext cx="63948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08278" y="660749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48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360718"/>
              </p:ext>
            </p:extLst>
          </p:nvPr>
        </p:nvGraphicFramePr>
        <p:xfrm>
          <a:off x="7578671" y="307122"/>
          <a:ext cx="4447075" cy="595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7075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14455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further than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9cm from E and closer to AD than BC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within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9cm from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E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and closer to BC than AD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1862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within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9cm from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and closer to AD than BC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further than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9cm from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and closer to BC than AD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684368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22071" y="-41311"/>
            <a:ext cx="7154552" cy="6874132"/>
            <a:chOff x="-22071" y="-41311"/>
            <a:chExt cx="7154552" cy="68741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F68A85F-3A9D-F944-BBAC-16C1576413BA}"/>
                </a:ext>
              </a:extLst>
            </p:cNvPr>
            <p:cNvSpPr/>
            <p:nvPr/>
          </p:nvSpPr>
          <p:spPr>
            <a:xfrm>
              <a:off x="282259" y="178601"/>
              <a:ext cx="6480000" cy="6480000"/>
            </a:xfrm>
            <a:prstGeom prst="rect">
              <a:avLst/>
            </a:prstGeom>
            <a:solidFill>
              <a:srgbClr val="7030A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86F8AF-DA1D-DC43-B6DA-B97BC010F0F8}"/>
                </a:ext>
              </a:extLst>
            </p:cNvPr>
            <p:cNvSpPr txBox="1"/>
            <p:nvPr/>
          </p:nvSpPr>
          <p:spPr>
            <a:xfrm>
              <a:off x="-10800" y="-4131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DE2EC3-B243-614F-A8EE-34CAD4E777D4}"/>
                </a:ext>
              </a:extLst>
            </p:cNvPr>
            <p:cNvSpPr txBox="1"/>
            <p:nvPr/>
          </p:nvSpPr>
          <p:spPr>
            <a:xfrm>
              <a:off x="6806790" y="-19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25D9D1D-241F-F340-ADE3-C8BAC970BC4A}"/>
                </a:ext>
              </a:extLst>
            </p:cNvPr>
            <p:cNvSpPr txBox="1"/>
            <p:nvPr/>
          </p:nvSpPr>
          <p:spPr>
            <a:xfrm>
              <a:off x="6824383" y="642283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8DDDCD3-907B-8E4D-B841-C86D7A075E02}"/>
                </a:ext>
              </a:extLst>
            </p:cNvPr>
            <p:cNvSpPr txBox="1"/>
            <p:nvPr/>
          </p:nvSpPr>
          <p:spPr>
            <a:xfrm>
              <a:off x="-22071" y="64634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 rot="5400000">
            <a:off x="6704901" y="3183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cxnSp>
        <p:nvCxnSpPr>
          <p:cNvPr id="8" name="Straight Arrow Connector 7"/>
          <p:cNvCxnSpPr>
            <a:stCxn id="66" idx="1"/>
            <a:endCxn id="67" idx="1"/>
          </p:cNvCxnSpPr>
          <p:nvPr/>
        </p:nvCxnSpPr>
        <p:spPr>
          <a:xfrm>
            <a:off x="6806790" y="165554"/>
            <a:ext cx="17593" cy="64419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05395" y="6730173"/>
            <a:ext cx="63948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08278" y="660749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15DD74D9-A30C-2446-A215-56569E895380}"/>
              </a:ext>
            </a:extLst>
          </p:cNvPr>
          <p:cNvSpPr/>
          <p:nvPr/>
        </p:nvSpPr>
        <p:spPr>
          <a:xfrm>
            <a:off x="3509240" y="3516968"/>
            <a:ext cx="6492240" cy="6207284"/>
          </a:xfrm>
          <a:prstGeom prst="arc">
            <a:avLst>
              <a:gd name="adj1" fmla="val 10752547"/>
              <a:gd name="adj2" fmla="val 1618072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82259" y="165554"/>
            <a:ext cx="3226981" cy="649304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3458694" y="331909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774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657273"/>
              </p:ext>
            </p:extLst>
          </p:nvPr>
        </p:nvGraphicFramePr>
        <p:xfrm>
          <a:off x="7578671" y="307122"/>
          <a:ext cx="4447075" cy="595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7075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14455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greater than 9cm from 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greater than 9cm from C and within 5cm from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1862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less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9cm from C and further than 5cm from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  <a:tr h="1502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All the points less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9cm from C and within 5cm from E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684368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22071" y="-41311"/>
            <a:ext cx="7154552" cy="6874132"/>
            <a:chOff x="-22071" y="-41311"/>
            <a:chExt cx="7154552" cy="68741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F68A85F-3A9D-F944-BBAC-16C1576413BA}"/>
                </a:ext>
              </a:extLst>
            </p:cNvPr>
            <p:cNvSpPr/>
            <p:nvPr/>
          </p:nvSpPr>
          <p:spPr>
            <a:xfrm>
              <a:off x="282259" y="178601"/>
              <a:ext cx="6480000" cy="648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86F8AF-DA1D-DC43-B6DA-B97BC010F0F8}"/>
                </a:ext>
              </a:extLst>
            </p:cNvPr>
            <p:cNvSpPr txBox="1"/>
            <p:nvPr/>
          </p:nvSpPr>
          <p:spPr>
            <a:xfrm>
              <a:off x="-10800" y="-4131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DE2EC3-B243-614F-A8EE-34CAD4E777D4}"/>
                </a:ext>
              </a:extLst>
            </p:cNvPr>
            <p:cNvSpPr txBox="1"/>
            <p:nvPr/>
          </p:nvSpPr>
          <p:spPr>
            <a:xfrm>
              <a:off x="6806790" y="-19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25D9D1D-241F-F340-ADE3-C8BAC970BC4A}"/>
                </a:ext>
              </a:extLst>
            </p:cNvPr>
            <p:cNvSpPr txBox="1"/>
            <p:nvPr/>
          </p:nvSpPr>
          <p:spPr>
            <a:xfrm>
              <a:off x="6824383" y="642283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8DDDCD3-907B-8E4D-B841-C86D7A075E02}"/>
                </a:ext>
              </a:extLst>
            </p:cNvPr>
            <p:cNvSpPr txBox="1"/>
            <p:nvPr/>
          </p:nvSpPr>
          <p:spPr>
            <a:xfrm>
              <a:off x="-22071" y="64634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 rot="5400000">
            <a:off x="6704901" y="3183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cxnSp>
        <p:nvCxnSpPr>
          <p:cNvPr id="8" name="Straight Arrow Connector 7"/>
          <p:cNvCxnSpPr>
            <a:stCxn id="66" idx="1"/>
            <a:endCxn id="67" idx="1"/>
          </p:cNvCxnSpPr>
          <p:nvPr/>
        </p:nvCxnSpPr>
        <p:spPr>
          <a:xfrm>
            <a:off x="6806790" y="165554"/>
            <a:ext cx="17593" cy="64419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05395" y="6730173"/>
            <a:ext cx="63948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08278" y="660749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F40CE6-B75D-AD47-9384-EC89883119A8}"/>
              </a:ext>
            </a:extLst>
          </p:cNvPr>
          <p:cNvSpPr txBox="1"/>
          <p:nvPr/>
        </p:nvSpPr>
        <p:spPr>
          <a:xfrm>
            <a:off x="3524448" y="331998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15DD74D9-A30C-2446-A215-56569E895380}"/>
              </a:ext>
            </a:extLst>
          </p:cNvPr>
          <p:cNvSpPr/>
          <p:nvPr/>
        </p:nvSpPr>
        <p:spPr>
          <a:xfrm>
            <a:off x="3509240" y="3516968"/>
            <a:ext cx="6492240" cy="6207284"/>
          </a:xfrm>
          <a:prstGeom prst="arc">
            <a:avLst>
              <a:gd name="adj1" fmla="val 10752547"/>
              <a:gd name="adj2" fmla="val 16180721"/>
            </a:avLst>
          </a:prstGeom>
          <a:solidFill>
            <a:srgbClr val="F670EB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BAD931B-538A-4440-98C5-EFC3C9576A54}"/>
              </a:ext>
            </a:extLst>
          </p:cNvPr>
          <p:cNvSpPr/>
          <p:nvPr/>
        </p:nvSpPr>
        <p:spPr>
          <a:xfrm>
            <a:off x="1668663" y="1648443"/>
            <a:ext cx="3600000" cy="360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458694" y="3284219"/>
            <a:ext cx="77417" cy="13438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3322849" y="297557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</a:t>
            </a:r>
            <a:r>
              <a:rPr lang="en-GB" dirty="0" smtClean="0"/>
              <a:t>cm</a:t>
            </a:r>
            <a:endParaRPr lang="en-GB" dirty="0"/>
          </a:p>
        </p:txBody>
      </p:sp>
      <p:cxnSp>
        <p:nvCxnSpPr>
          <p:cNvPr id="7" name="Straight Arrow Connector 6"/>
          <p:cNvCxnSpPr>
            <a:endCxn id="17" idx="1"/>
          </p:cNvCxnSpPr>
          <p:nvPr/>
        </p:nvCxnSpPr>
        <p:spPr>
          <a:xfrm flipH="1" flipV="1">
            <a:off x="2263319" y="2131951"/>
            <a:ext cx="1233155" cy="12364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2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13BF4C6-A8F2-F140-AFA1-76EE34A2A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695593"/>
              </p:ext>
            </p:extLst>
          </p:nvPr>
        </p:nvGraphicFramePr>
        <p:xfrm>
          <a:off x="7578671" y="307122"/>
          <a:ext cx="4447075" cy="527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7075">
                  <a:extLst>
                    <a:ext uri="{9D8B030D-6E8A-4147-A177-3AD203B41FA5}">
                      <a16:colId xmlns:a16="http://schemas.microsoft.com/office/drawing/2014/main" val="1995664919"/>
                    </a:ext>
                  </a:extLst>
                </a:gridCol>
              </a:tblGrid>
              <a:tr h="25849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Which</a:t>
                      </a:r>
                      <a:r>
                        <a:rPr lang="en-US" sz="36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1" baseline="0" dirty="0" err="1" smtClean="0">
                          <a:solidFill>
                            <a:schemeClr val="tx1"/>
                          </a:solidFill>
                        </a:rPr>
                        <a:t>coloured</a:t>
                      </a:r>
                      <a:r>
                        <a:rPr lang="en-US" sz="3600" b="1" baseline="0" dirty="0" smtClean="0">
                          <a:solidFill>
                            <a:schemeClr val="tx1"/>
                          </a:solidFill>
                        </a:rPr>
                        <a:t> section matches?</a:t>
                      </a:r>
                      <a:endParaRPr lang="en-US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92065"/>
                  </a:ext>
                </a:extLst>
              </a:tr>
              <a:tr h="2687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All the points closer CD than</a:t>
                      </a:r>
                      <a:r>
                        <a:rPr lang="en-US" sz="3600" b="1" baseline="0" dirty="0" smtClean="0">
                          <a:solidFill>
                            <a:schemeClr val="tx1"/>
                          </a:solidFill>
                        </a:rPr>
                        <a:t> AD and closer to BC than AD</a:t>
                      </a:r>
                      <a:endParaRPr lang="en-US" sz="3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572474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22071" y="-41311"/>
            <a:ext cx="7154552" cy="6874132"/>
            <a:chOff x="-22071" y="-41311"/>
            <a:chExt cx="7154552" cy="687413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292B9F4-13E2-E542-8DC9-55C3D1B52982}"/>
                </a:ext>
              </a:extLst>
            </p:cNvPr>
            <p:cNvGrpSpPr/>
            <p:nvPr/>
          </p:nvGrpSpPr>
          <p:grpSpPr>
            <a:xfrm>
              <a:off x="282259" y="178601"/>
              <a:ext cx="6480000" cy="6480000"/>
              <a:chOff x="0" y="-22167"/>
              <a:chExt cx="6480000" cy="6480000"/>
            </a:xfrm>
            <a:noFill/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B3BEBA1-BA93-064C-B36F-44FA9BC631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40000" y="-22167"/>
                <a:ext cx="0" cy="6480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68A85F-3A9D-F944-BBAC-16C1576413BA}"/>
                  </a:ext>
                </a:extLst>
              </p:cNvPr>
              <p:cNvSpPr/>
              <p:nvPr/>
            </p:nvSpPr>
            <p:spPr>
              <a:xfrm>
                <a:off x="0" y="-22167"/>
                <a:ext cx="6480000" cy="6480000"/>
              </a:xfrm>
              <a:prstGeom prst="rect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86F8AF-DA1D-DC43-B6DA-B97BC010F0F8}"/>
                </a:ext>
              </a:extLst>
            </p:cNvPr>
            <p:cNvSpPr txBox="1"/>
            <p:nvPr/>
          </p:nvSpPr>
          <p:spPr>
            <a:xfrm>
              <a:off x="-10800" y="-41311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DE2EC3-B243-614F-A8EE-34CAD4E777D4}"/>
                </a:ext>
              </a:extLst>
            </p:cNvPr>
            <p:cNvSpPr txBox="1"/>
            <p:nvPr/>
          </p:nvSpPr>
          <p:spPr>
            <a:xfrm>
              <a:off x="6806790" y="-19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25D9D1D-241F-F340-ADE3-C8BAC970BC4A}"/>
                </a:ext>
              </a:extLst>
            </p:cNvPr>
            <p:cNvSpPr txBox="1"/>
            <p:nvPr/>
          </p:nvSpPr>
          <p:spPr>
            <a:xfrm>
              <a:off x="6824383" y="642283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8DDDCD3-907B-8E4D-B841-C86D7A075E02}"/>
                </a:ext>
              </a:extLst>
            </p:cNvPr>
            <p:cNvSpPr txBox="1"/>
            <p:nvPr/>
          </p:nvSpPr>
          <p:spPr>
            <a:xfrm>
              <a:off x="-22071" y="64634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 rot="5400000">
            <a:off x="6704901" y="3183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cxnSp>
        <p:nvCxnSpPr>
          <p:cNvPr id="8" name="Straight Arrow Connector 7"/>
          <p:cNvCxnSpPr>
            <a:stCxn id="66" idx="1"/>
            <a:endCxn id="67" idx="1"/>
          </p:cNvCxnSpPr>
          <p:nvPr/>
        </p:nvCxnSpPr>
        <p:spPr>
          <a:xfrm>
            <a:off x="6806790" y="165554"/>
            <a:ext cx="17593" cy="64419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05395" y="6730173"/>
            <a:ext cx="63948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08278" y="660749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18cm</a:t>
            </a:r>
            <a:endParaRPr lang="en-GB" dirty="0"/>
          </a:p>
        </p:txBody>
      </p:sp>
      <p:sp>
        <p:nvSpPr>
          <p:cNvPr id="12" name="Right Triangle 11"/>
          <p:cNvSpPr/>
          <p:nvPr/>
        </p:nvSpPr>
        <p:spPr>
          <a:xfrm flipH="1">
            <a:off x="282257" y="3378631"/>
            <a:ext cx="3235425" cy="3266116"/>
          </a:xfrm>
          <a:prstGeom prst="rt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FF9A29D-5B2F-C34A-B3A8-0A560236840D}"/>
              </a:ext>
            </a:extLst>
          </p:cNvPr>
          <p:cNvCxnSpPr>
            <a:cxnSpLocks/>
          </p:cNvCxnSpPr>
          <p:nvPr/>
        </p:nvCxnSpPr>
        <p:spPr>
          <a:xfrm flipV="1">
            <a:off x="282259" y="150170"/>
            <a:ext cx="6475425" cy="64945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Triangle 13"/>
          <p:cNvSpPr/>
          <p:nvPr/>
        </p:nvSpPr>
        <p:spPr>
          <a:xfrm flipV="1">
            <a:off x="3522259" y="208850"/>
            <a:ext cx="3178008" cy="3169779"/>
          </a:xfrm>
          <a:prstGeom prst="rtTriangl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3518115" y="208850"/>
            <a:ext cx="3239146" cy="6455421"/>
          </a:xfrm>
          <a:custGeom>
            <a:avLst/>
            <a:gdLst>
              <a:gd name="connsiteX0" fmla="*/ 0 w 3239146"/>
              <a:gd name="connsiteY0" fmla="*/ 3192651 h 6462793"/>
              <a:gd name="connsiteX1" fmla="*/ 0 w 3239146"/>
              <a:gd name="connsiteY1" fmla="*/ 6462793 h 6462793"/>
              <a:gd name="connsiteX2" fmla="*/ 3239146 w 3239146"/>
              <a:gd name="connsiteY2" fmla="*/ 6462793 h 6462793"/>
              <a:gd name="connsiteX3" fmla="*/ 3223648 w 3239146"/>
              <a:gd name="connsiteY3" fmla="*/ 0 h 6462793"/>
              <a:gd name="connsiteX4" fmla="*/ 0 w 3239146"/>
              <a:gd name="connsiteY4" fmla="*/ 3192651 h 646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9146" h="6462793">
                <a:moveTo>
                  <a:pt x="0" y="3192651"/>
                </a:moveTo>
                <a:lnTo>
                  <a:pt x="0" y="6462793"/>
                </a:lnTo>
                <a:lnTo>
                  <a:pt x="3239146" y="6462793"/>
                </a:lnTo>
                <a:lnTo>
                  <a:pt x="3223648" y="0"/>
                </a:lnTo>
                <a:lnTo>
                  <a:pt x="0" y="3192651"/>
                </a:lnTo>
                <a:close/>
              </a:path>
            </a:pathLst>
          </a:custGeom>
          <a:solidFill>
            <a:srgbClr val="00B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2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EB096F33-7920-F34A-80D7-0E0EEB9AC665}"/>
              </a:ext>
            </a:extLst>
          </p:cNvPr>
          <p:cNvGrpSpPr/>
          <p:nvPr/>
        </p:nvGrpSpPr>
        <p:grpSpPr>
          <a:xfrm>
            <a:off x="215560" y="165554"/>
            <a:ext cx="9778572" cy="9571020"/>
            <a:chOff x="215560" y="165554"/>
            <a:chExt cx="9778572" cy="957102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877D3E8-F369-2546-A6D7-75BF43561171}"/>
                </a:ext>
              </a:extLst>
            </p:cNvPr>
            <p:cNvGrpSpPr/>
            <p:nvPr/>
          </p:nvGrpSpPr>
          <p:grpSpPr>
            <a:xfrm>
              <a:off x="215560" y="165554"/>
              <a:ext cx="9778572" cy="9571020"/>
              <a:chOff x="7204329" y="-397036"/>
              <a:chExt cx="9778572" cy="957102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38FB32F9-B406-0B42-BCB9-DABF8198A937}"/>
                  </a:ext>
                </a:extLst>
              </p:cNvPr>
              <p:cNvGrpSpPr/>
              <p:nvPr/>
            </p:nvGrpSpPr>
            <p:grpSpPr>
              <a:xfrm>
                <a:off x="8699782" y="-380558"/>
                <a:ext cx="5017025" cy="5049327"/>
                <a:chOff x="1440000" y="-31494"/>
                <a:chExt cx="5017025" cy="5049327"/>
              </a:xfrm>
            </p:grpSpPr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9A1ADD33-91ED-DB4B-9C83-2721807DDD66}"/>
                    </a:ext>
                  </a:extLst>
                </p:cNvPr>
                <p:cNvSpPr/>
                <p:nvPr/>
              </p:nvSpPr>
              <p:spPr>
                <a:xfrm>
                  <a:off x="3228916" y="-31494"/>
                  <a:ext cx="3228109" cy="3241964"/>
                </a:xfrm>
                <a:custGeom>
                  <a:avLst/>
                  <a:gdLst>
                    <a:gd name="connsiteX0" fmla="*/ 0 w 3228109"/>
                    <a:gd name="connsiteY0" fmla="*/ 0 h 3241964"/>
                    <a:gd name="connsiteX1" fmla="*/ 13854 w 3228109"/>
                    <a:gd name="connsiteY1" fmla="*/ 3241964 h 3241964"/>
                    <a:gd name="connsiteX2" fmla="*/ 3228109 w 3228109"/>
                    <a:gd name="connsiteY2" fmla="*/ 0 h 3241964"/>
                    <a:gd name="connsiteX3" fmla="*/ 0 w 3228109"/>
                    <a:gd name="connsiteY3" fmla="*/ 0 h 3241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28109" h="3241964">
                      <a:moveTo>
                        <a:pt x="0" y="0"/>
                      </a:moveTo>
                      <a:lnTo>
                        <a:pt x="13854" y="3241964"/>
                      </a:lnTo>
                      <a:lnTo>
                        <a:pt x="322810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600FE4A7-C90A-9F41-A722-DB68567DBD7D}"/>
                    </a:ext>
                  </a:extLst>
                </p:cNvPr>
                <p:cNvSpPr/>
                <p:nvPr/>
              </p:nvSpPr>
              <p:spPr>
                <a:xfrm>
                  <a:off x="1440000" y="1417833"/>
                  <a:ext cx="3600000" cy="360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29D8978-F670-014A-988F-3150A35BB910}"/>
                  </a:ext>
                </a:extLst>
              </p:cNvPr>
              <p:cNvGrpSpPr/>
              <p:nvPr/>
            </p:nvGrpSpPr>
            <p:grpSpPr>
              <a:xfrm>
                <a:off x="8685927" y="-394413"/>
                <a:ext cx="8296974" cy="9568397"/>
                <a:chOff x="1425797" y="-44913"/>
                <a:chExt cx="8296974" cy="9568397"/>
              </a:xfrm>
            </p:grpSpPr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61AB22A-5CC1-314C-95AA-9BD81F1DCCBD}"/>
                    </a:ext>
                  </a:extLst>
                </p:cNvPr>
                <p:cNvSpPr/>
                <p:nvPr/>
              </p:nvSpPr>
              <p:spPr>
                <a:xfrm>
                  <a:off x="3205599" y="-44913"/>
                  <a:ext cx="3283527" cy="6525491"/>
                </a:xfrm>
                <a:custGeom>
                  <a:avLst/>
                  <a:gdLst>
                    <a:gd name="connsiteX0" fmla="*/ 3283527 w 3283527"/>
                    <a:gd name="connsiteY0" fmla="*/ 0 h 6525491"/>
                    <a:gd name="connsiteX1" fmla="*/ 27709 w 3283527"/>
                    <a:gd name="connsiteY1" fmla="*/ 3269673 h 6525491"/>
                    <a:gd name="connsiteX2" fmla="*/ 0 w 3283527"/>
                    <a:gd name="connsiteY2" fmla="*/ 6525491 h 6525491"/>
                    <a:gd name="connsiteX3" fmla="*/ 3269672 w 3283527"/>
                    <a:gd name="connsiteY3" fmla="*/ 6511637 h 6525491"/>
                    <a:gd name="connsiteX4" fmla="*/ 3269672 w 3283527"/>
                    <a:gd name="connsiteY4" fmla="*/ 69273 h 6525491"/>
                    <a:gd name="connsiteX5" fmla="*/ 3283527 w 3283527"/>
                    <a:gd name="connsiteY5" fmla="*/ 0 h 6525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83527" h="6525491">
                      <a:moveTo>
                        <a:pt x="3283527" y="0"/>
                      </a:moveTo>
                      <a:lnTo>
                        <a:pt x="27709" y="3269673"/>
                      </a:lnTo>
                      <a:lnTo>
                        <a:pt x="0" y="6525491"/>
                      </a:lnTo>
                      <a:lnTo>
                        <a:pt x="3269672" y="6511637"/>
                      </a:lnTo>
                      <a:lnTo>
                        <a:pt x="3269672" y="69273"/>
                      </a:lnTo>
                      <a:lnTo>
                        <a:pt x="3283527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Arc 21">
                  <a:extLst>
                    <a:ext uri="{FF2B5EF4-FFF2-40B4-BE49-F238E27FC236}">
                      <a16:creationId xmlns:a16="http://schemas.microsoft.com/office/drawing/2014/main" id="{83C428C9-66A7-8245-B8E0-1A346B5AC15E}"/>
                    </a:ext>
                  </a:extLst>
                </p:cNvPr>
                <p:cNvSpPr/>
                <p:nvPr/>
              </p:nvSpPr>
              <p:spPr>
                <a:xfrm>
                  <a:off x="3230531" y="3316200"/>
                  <a:ext cx="6492240" cy="6207284"/>
                </a:xfrm>
                <a:prstGeom prst="arc">
                  <a:avLst>
                    <a:gd name="adj1" fmla="val 10752547"/>
                    <a:gd name="adj2" fmla="val 16180721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F2819F9A-F818-6C4C-8432-1DB4631A6D16}"/>
                    </a:ext>
                  </a:extLst>
                </p:cNvPr>
                <p:cNvSpPr/>
                <p:nvPr/>
              </p:nvSpPr>
              <p:spPr>
                <a:xfrm>
                  <a:off x="1425797" y="1417833"/>
                  <a:ext cx="3600000" cy="360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BB99351C-BEC3-074E-8040-0A3DE4DE78A3}"/>
                    </a:ext>
                  </a:extLst>
                </p:cNvPr>
                <p:cNvSpPr/>
                <p:nvPr/>
              </p:nvSpPr>
              <p:spPr>
                <a:xfrm>
                  <a:off x="2951018" y="3865418"/>
                  <a:ext cx="3535102" cy="26151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C255557E-9C57-7B46-869C-3BAB739C47E7}"/>
                  </a:ext>
                </a:extLst>
              </p:cNvPr>
              <p:cNvGrpSpPr/>
              <p:nvPr/>
            </p:nvGrpSpPr>
            <p:grpSpPr>
              <a:xfrm>
                <a:off x="8697931" y="1056011"/>
                <a:ext cx="8284970" cy="8105651"/>
                <a:chOff x="1436994" y="1417833"/>
                <a:chExt cx="8284970" cy="8105651"/>
              </a:xfrm>
            </p:grpSpPr>
            <p:sp>
              <p:nvSpPr>
                <p:cNvPr id="34" name="Arc 33">
                  <a:extLst>
                    <a:ext uri="{FF2B5EF4-FFF2-40B4-BE49-F238E27FC236}">
                      <a16:creationId xmlns:a16="http://schemas.microsoft.com/office/drawing/2014/main" id="{6FC10F76-8BE2-6B49-BA05-5DD2ED7A21CF}"/>
                    </a:ext>
                  </a:extLst>
                </p:cNvPr>
                <p:cNvSpPr/>
                <p:nvPr/>
              </p:nvSpPr>
              <p:spPr>
                <a:xfrm>
                  <a:off x="3229724" y="3316200"/>
                  <a:ext cx="6492240" cy="6207284"/>
                </a:xfrm>
                <a:prstGeom prst="arc">
                  <a:avLst>
                    <a:gd name="adj1" fmla="val 10752547"/>
                    <a:gd name="adj2" fmla="val 16180721"/>
                  </a:avLst>
                </a:prstGeom>
                <a:solidFill>
                  <a:srgbClr val="00B050"/>
                </a:solidFill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7CEAD58A-852C-A347-8109-67CC307D3265}"/>
                    </a:ext>
                  </a:extLst>
                </p:cNvPr>
                <p:cNvSpPr/>
                <p:nvPr/>
              </p:nvSpPr>
              <p:spPr>
                <a:xfrm>
                  <a:off x="1436994" y="1417833"/>
                  <a:ext cx="3600000" cy="360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7F2D7F86-1646-5B4F-9736-255167CE6B48}"/>
                  </a:ext>
                </a:extLst>
              </p:cNvPr>
              <p:cNvGrpSpPr/>
              <p:nvPr/>
            </p:nvGrpSpPr>
            <p:grpSpPr>
              <a:xfrm>
                <a:off x="7204329" y="-397036"/>
                <a:ext cx="5069678" cy="6506094"/>
                <a:chOff x="-43533" y="-22167"/>
                <a:chExt cx="5069678" cy="6506094"/>
              </a:xfrm>
            </p:grpSpPr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3F583F22-5F36-B642-A991-604C80F7F245}"/>
                    </a:ext>
                  </a:extLst>
                </p:cNvPr>
                <p:cNvSpPr/>
                <p:nvPr/>
              </p:nvSpPr>
              <p:spPr>
                <a:xfrm>
                  <a:off x="-43533" y="-22167"/>
                  <a:ext cx="3299351" cy="6506094"/>
                </a:xfrm>
                <a:custGeom>
                  <a:avLst/>
                  <a:gdLst>
                    <a:gd name="connsiteX0" fmla="*/ 55419 w 3297382"/>
                    <a:gd name="connsiteY0" fmla="*/ 0 h 6511636"/>
                    <a:gd name="connsiteX1" fmla="*/ 3283528 w 3297382"/>
                    <a:gd name="connsiteY1" fmla="*/ 13854 h 6511636"/>
                    <a:gd name="connsiteX2" fmla="*/ 3297382 w 3297382"/>
                    <a:gd name="connsiteY2" fmla="*/ 3200400 h 6511636"/>
                    <a:gd name="connsiteX3" fmla="*/ 0 w 3297382"/>
                    <a:gd name="connsiteY3" fmla="*/ 6511636 h 6511636"/>
                    <a:gd name="connsiteX4" fmla="*/ 55419 w 3297382"/>
                    <a:gd name="connsiteY4" fmla="*/ 0 h 6511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7382" h="6511636">
                      <a:moveTo>
                        <a:pt x="55419" y="0"/>
                      </a:moveTo>
                      <a:lnTo>
                        <a:pt x="3283528" y="13854"/>
                      </a:lnTo>
                      <a:lnTo>
                        <a:pt x="3297382" y="3200400"/>
                      </a:lnTo>
                      <a:lnTo>
                        <a:pt x="0" y="6511636"/>
                      </a:lnTo>
                      <a:lnTo>
                        <a:pt x="55419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88E3169F-3FC2-3C48-B6B9-976F6E483581}"/>
                    </a:ext>
                  </a:extLst>
                </p:cNvPr>
                <p:cNvSpPr/>
                <p:nvPr/>
              </p:nvSpPr>
              <p:spPr>
                <a:xfrm>
                  <a:off x="1426145" y="1430880"/>
                  <a:ext cx="3600000" cy="360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D6BF89EA-AA15-D946-9EC6-49565A1C623C}"/>
                  </a:ext>
                </a:extLst>
              </p:cNvPr>
              <p:cNvGrpSpPr/>
              <p:nvPr/>
            </p:nvGrpSpPr>
            <p:grpSpPr>
              <a:xfrm>
                <a:off x="7217495" y="1030931"/>
                <a:ext cx="5067709" cy="5089137"/>
                <a:chOff x="-26581" y="1419655"/>
                <a:chExt cx="5067709" cy="5089137"/>
              </a:xfrm>
            </p:grpSpPr>
            <p:sp>
              <p:nvSpPr>
                <p:cNvPr id="39" name="Freeform 38">
                  <a:extLst>
                    <a:ext uri="{FF2B5EF4-FFF2-40B4-BE49-F238E27FC236}">
                      <a16:creationId xmlns:a16="http://schemas.microsoft.com/office/drawing/2014/main" id="{EAD96DA1-7BE9-B24C-A672-436CC0779AF9}"/>
                    </a:ext>
                  </a:extLst>
                </p:cNvPr>
                <p:cNvSpPr/>
                <p:nvPr/>
              </p:nvSpPr>
              <p:spPr>
                <a:xfrm>
                  <a:off x="-26581" y="3197555"/>
                  <a:ext cx="3297382" cy="3311237"/>
                </a:xfrm>
                <a:custGeom>
                  <a:avLst/>
                  <a:gdLst>
                    <a:gd name="connsiteX0" fmla="*/ 3297382 w 3297382"/>
                    <a:gd name="connsiteY0" fmla="*/ 0 h 3311237"/>
                    <a:gd name="connsiteX1" fmla="*/ 0 w 3297382"/>
                    <a:gd name="connsiteY1" fmla="*/ 3311237 h 3311237"/>
                    <a:gd name="connsiteX2" fmla="*/ 3283527 w 3297382"/>
                    <a:gd name="connsiteY2" fmla="*/ 3283528 h 3311237"/>
                    <a:gd name="connsiteX3" fmla="*/ 3297382 w 3297382"/>
                    <a:gd name="connsiteY3" fmla="*/ 0 h 3311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97382" h="3311237">
                      <a:moveTo>
                        <a:pt x="3297382" y="0"/>
                      </a:moveTo>
                      <a:lnTo>
                        <a:pt x="0" y="3311237"/>
                      </a:lnTo>
                      <a:lnTo>
                        <a:pt x="3283527" y="3283528"/>
                      </a:lnTo>
                      <a:cubicBezTo>
                        <a:pt x="3288145" y="2189019"/>
                        <a:pt x="3292764" y="1094509"/>
                        <a:pt x="3297382" y="0"/>
                      </a:cubicBezTo>
                      <a:close/>
                    </a:path>
                  </a:pathLst>
                </a:custGeom>
                <a:solidFill>
                  <a:srgbClr val="7030A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DDA654DC-C4C6-1F49-B745-4C30DE283D57}"/>
                    </a:ext>
                  </a:extLst>
                </p:cNvPr>
                <p:cNvSpPr/>
                <p:nvPr/>
              </p:nvSpPr>
              <p:spPr>
                <a:xfrm>
                  <a:off x="1441128" y="1419655"/>
                  <a:ext cx="3600000" cy="360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9" name="Pie 48">
              <a:extLst>
                <a:ext uri="{FF2B5EF4-FFF2-40B4-BE49-F238E27FC236}">
                  <a16:creationId xmlns:a16="http://schemas.microsoft.com/office/drawing/2014/main" id="{B38D04F1-F488-6744-9CD1-13AD713D607A}"/>
                </a:ext>
              </a:extLst>
            </p:cNvPr>
            <p:cNvSpPr/>
            <p:nvPr/>
          </p:nvSpPr>
          <p:spPr>
            <a:xfrm>
              <a:off x="1704419" y="1630487"/>
              <a:ext cx="3587635" cy="3529388"/>
            </a:xfrm>
            <a:prstGeom prst="pie">
              <a:avLst>
                <a:gd name="adj1" fmla="val 8096238"/>
                <a:gd name="adj2" fmla="val 16200000"/>
              </a:avLst>
            </a:prstGeom>
            <a:solidFill>
              <a:srgbClr val="F670EB"/>
            </a:solidFill>
            <a:ln>
              <a:solidFill>
                <a:srgbClr val="F670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8B6AED2-F2A2-FA4E-ABCE-6CFB1699692F}"/>
              </a:ext>
            </a:extLst>
          </p:cNvPr>
          <p:cNvGrpSpPr/>
          <p:nvPr/>
        </p:nvGrpSpPr>
        <p:grpSpPr>
          <a:xfrm>
            <a:off x="271175" y="178601"/>
            <a:ext cx="9743324" cy="9545651"/>
            <a:chOff x="-11084" y="-22167"/>
            <a:chExt cx="9743324" cy="9545651"/>
          </a:xfrm>
          <a:noFill/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292B9F4-13E2-E542-8DC9-55C3D1B52982}"/>
                </a:ext>
              </a:extLst>
            </p:cNvPr>
            <p:cNvGrpSpPr/>
            <p:nvPr/>
          </p:nvGrpSpPr>
          <p:grpSpPr>
            <a:xfrm>
              <a:off x="-11084" y="-22167"/>
              <a:ext cx="6491084" cy="6480000"/>
              <a:chOff x="-11084" y="-22167"/>
              <a:chExt cx="6491084" cy="6480000"/>
            </a:xfrm>
            <a:grpFill/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68A85F-3A9D-F944-BBAC-16C1576413BA}"/>
                  </a:ext>
                </a:extLst>
              </p:cNvPr>
              <p:cNvSpPr/>
              <p:nvPr/>
            </p:nvSpPr>
            <p:spPr>
              <a:xfrm>
                <a:off x="0" y="-22167"/>
                <a:ext cx="6480000" cy="64800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A8801D71-9F4D-3E4C-A572-32B9342D8B7A}"/>
                  </a:ext>
                </a:extLst>
              </p:cNvPr>
              <p:cNvSpPr/>
              <p:nvPr/>
            </p:nvSpPr>
            <p:spPr>
              <a:xfrm>
                <a:off x="1440000" y="1417833"/>
                <a:ext cx="3600000" cy="360000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E079116-C4B1-C34B-897A-957B90634FB3}"/>
                  </a:ext>
                </a:extLst>
              </p:cNvPr>
              <p:cNvCxnSpPr/>
              <p:nvPr/>
            </p:nvCxnSpPr>
            <p:spPr>
              <a:xfrm flipV="1">
                <a:off x="-11084" y="-22167"/>
                <a:ext cx="6480000" cy="6480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B3BEBA1-BA93-064C-B36F-44FA9BC631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40000" y="-22167"/>
                <a:ext cx="0" cy="648000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D5F1FB2F-1B57-FD48-B020-31C3C07B87FD}"/>
                </a:ext>
              </a:extLst>
            </p:cNvPr>
            <p:cNvSpPr/>
            <p:nvPr/>
          </p:nvSpPr>
          <p:spPr>
            <a:xfrm>
              <a:off x="3240000" y="3316200"/>
              <a:ext cx="6492240" cy="6207284"/>
            </a:xfrm>
            <a:prstGeom prst="arc">
              <a:avLst>
                <a:gd name="adj1" fmla="val 10752547"/>
                <a:gd name="adj2" fmla="val 16180721"/>
              </a:avLst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Pie 50">
            <a:extLst>
              <a:ext uri="{FF2B5EF4-FFF2-40B4-BE49-F238E27FC236}">
                <a16:creationId xmlns:a16="http://schemas.microsoft.com/office/drawing/2014/main" id="{2005DD2B-36F3-2E4D-86BD-6D89F12AE07C}"/>
              </a:ext>
            </a:extLst>
          </p:cNvPr>
          <p:cNvSpPr/>
          <p:nvPr/>
        </p:nvSpPr>
        <p:spPr>
          <a:xfrm>
            <a:off x="1679393" y="1596680"/>
            <a:ext cx="3629988" cy="3614287"/>
          </a:xfrm>
          <a:prstGeom prst="pie">
            <a:avLst>
              <a:gd name="adj1" fmla="val 16185917"/>
              <a:gd name="adj2" fmla="val 1894845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Pie 51">
            <a:extLst>
              <a:ext uri="{FF2B5EF4-FFF2-40B4-BE49-F238E27FC236}">
                <a16:creationId xmlns:a16="http://schemas.microsoft.com/office/drawing/2014/main" id="{926BD96A-E497-8B4E-88D4-A9487E71E1F3}"/>
              </a:ext>
            </a:extLst>
          </p:cNvPr>
          <p:cNvSpPr/>
          <p:nvPr/>
        </p:nvSpPr>
        <p:spPr>
          <a:xfrm rot="10800000">
            <a:off x="1696435" y="1580763"/>
            <a:ext cx="3641560" cy="3612758"/>
          </a:xfrm>
          <a:prstGeom prst="pie">
            <a:avLst>
              <a:gd name="adj1" fmla="val 16185917"/>
              <a:gd name="adj2" fmla="val 1894845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Pie 52">
            <a:extLst>
              <a:ext uri="{FF2B5EF4-FFF2-40B4-BE49-F238E27FC236}">
                <a16:creationId xmlns:a16="http://schemas.microsoft.com/office/drawing/2014/main" id="{AD1ABF6C-13FE-474E-8CDC-F556A7AB4934}"/>
              </a:ext>
            </a:extLst>
          </p:cNvPr>
          <p:cNvSpPr/>
          <p:nvPr/>
        </p:nvSpPr>
        <p:spPr>
          <a:xfrm>
            <a:off x="1678570" y="1591032"/>
            <a:ext cx="3654683" cy="3604552"/>
          </a:xfrm>
          <a:prstGeom prst="pie">
            <a:avLst>
              <a:gd name="adj1" fmla="val 18942859"/>
              <a:gd name="adj2" fmla="val 5358796"/>
            </a:avLst>
          </a:prstGeom>
          <a:solidFill>
            <a:srgbClr val="00FDFF"/>
          </a:solidFill>
          <a:ln>
            <a:solidFill>
              <a:srgbClr val="00F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FF9A29D-5B2F-C34A-B3A8-0A560236840D}"/>
              </a:ext>
            </a:extLst>
          </p:cNvPr>
          <p:cNvCxnSpPr>
            <a:cxnSpLocks/>
          </p:cNvCxnSpPr>
          <p:nvPr/>
        </p:nvCxnSpPr>
        <p:spPr>
          <a:xfrm flipV="1">
            <a:off x="282259" y="150170"/>
            <a:ext cx="6475425" cy="64945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870B90C-DA70-E645-8F8F-EAE65D1A73E4}"/>
              </a:ext>
            </a:extLst>
          </p:cNvPr>
          <p:cNvCxnSpPr>
            <a:cxnSpLocks/>
            <a:stCxn id="12" idx="0"/>
            <a:endCxn id="36" idx="1"/>
          </p:cNvCxnSpPr>
          <p:nvPr/>
        </p:nvCxnSpPr>
        <p:spPr>
          <a:xfrm flipH="1" flipV="1">
            <a:off x="3501049" y="179396"/>
            <a:ext cx="21548" cy="64860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reeform 62">
            <a:extLst>
              <a:ext uri="{FF2B5EF4-FFF2-40B4-BE49-F238E27FC236}">
                <a16:creationId xmlns:a16="http://schemas.microsoft.com/office/drawing/2014/main" id="{F6FAD06B-EAC8-1644-910D-2D7AF4E67996}"/>
              </a:ext>
            </a:extLst>
          </p:cNvPr>
          <p:cNvSpPr/>
          <p:nvPr/>
        </p:nvSpPr>
        <p:spPr>
          <a:xfrm rot="21408736">
            <a:off x="3907829" y="3917408"/>
            <a:ext cx="1342837" cy="1280794"/>
          </a:xfrm>
          <a:custGeom>
            <a:avLst/>
            <a:gdLst>
              <a:gd name="connsiteX0" fmla="*/ 0 w 1316644"/>
              <a:gd name="connsiteY0" fmla="*/ 1246909 h 1246909"/>
              <a:gd name="connsiteX1" fmla="*/ 27709 w 1316644"/>
              <a:gd name="connsiteY1" fmla="*/ 1094509 h 1246909"/>
              <a:gd name="connsiteX2" fmla="*/ 55418 w 1316644"/>
              <a:gd name="connsiteY2" fmla="*/ 1052945 h 1246909"/>
              <a:gd name="connsiteX3" fmla="*/ 96982 w 1316644"/>
              <a:gd name="connsiteY3" fmla="*/ 1025236 h 1246909"/>
              <a:gd name="connsiteX4" fmla="*/ 152400 w 1316644"/>
              <a:gd name="connsiteY4" fmla="*/ 942109 h 1246909"/>
              <a:gd name="connsiteX5" fmla="*/ 180109 w 1316644"/>
              <a:gd name="connsiteY5" fmla="*/ 900545 h 1246909"/>
              <a:gd name="connsiteX6" fmla="*/ 221673 w 1316644"/>
              <a:gd name="connsiteY6" fmla="*/ 872836 h 1246909"/>
              <a:gd name="connsiteX7" fmla="*/ 263236 w 1316644"/>
              <a:gd name="connsiteY7" fmla="*/ 789709 h 1246909"/>
              <a:gd name="connsiteX8" fmla="*/ 304800 w 1316644"/>
              <a:gd name="connsiteY8" fmla="*/ 762000 h 1246909"/>
              <a:gd name="connsiteX9" fmla="*/ 346363 w 1316644"/>
              <a:gd name="connsiteY9" fmla="*/ 678873 h 1246909"/>
              <a:gd name="connsiteX10" fmla="*/ 415636 w 1316644"/>
              <a:gd name="connsiteY10" fmla="*/ 623455 h 1246909"/>
              <a:gd name="connsiteX11" fmla="*/ 443345 w 1316644"/>
              <a:gd name="connsiteY11" fmla="*/ 595745 h 1246909"/>
              <a:gd name="connsiteX12" fmla="*/ 457200 w 1316644"/>
              <a:gd name="connsiteY12" fmla="*/ 554182 h 1246909"/>
              <a:gd name="connsiteX13" fmla="*/ 498763 w 1316644"/>
              <a:gd name="connsiteY13" fmla="*/ 526473 h 1246909"/>
              <a:gd name="connsiteX14" fmla="*/ 526473 w 1316644"/>
              <a:gd name="connsiteY14" fmla="*/ 498764 h 1246909"/>
              <a:gd name="connsiteX15" fmla="*/ 568036 w 1316644"/>
              <a:gd name="connsiteY15" fmla="*/ 471055 h 1246909"/>
              <a:gd name="connsiteX16" fmla="*/ 595745 w 1316644"/>
              <a:gd name="connsiteY16" fmla="*/ 443345 h 1246909"/>
              <a:gd name="connsiteX17" fmla="*/ 637309 w 1316644"/>
              <a:gd name="connsiteY17" fmla="*/ 429491 h 1246909"/>
              <a:gd name="connsiteX18" fmla="*/ 720436 w 1316644"/>
              <a:gd name="connsiteY18" fmla="*/ 374073 h 1246909"/>
              <a:gd name="connsiteX19" fmla="*/ 762000 w 1316644"/>
              <a:gd name="connsiteY19" fmla="*/ 346364 h 1246909"/>
              <a:gd name="connsiteX20" fmla="*/ 803563 w 1316644"/>
              <a:gd name="connsiteY20" fmla="*/ 332509 h 1246909"/>
              <a:gd name="connsiteX21" fmla="*/ 872836 w 1316644"/>
              <a:gd name="connsiteY21" fmla="*/ 277091 h 1246909"/>
              <a:gd name="connsiteX22" fmla="*/ 914400 w 1316644"/>
              <a:gd name="connsiteY22" fmla="*/ 235527 h 1246909"/>
              <a:gd name="connsiteX23" fmla="*/ 942109 w 1316644"/>
              <a:gd name="connsiteY23" fmla="*/ 193964 h 1246909"/>
              <a:gd name="connsiteX24" fmla="*/ 983673 w 1316644"/>
              <a:gd name="connsiteY24" fmla="*/ 180109 h 1246909"/>
              <a:gd name="connsiteX25" fmla="*/ 1011382 w 1316644"/>
              <a:gd name="connsiteY25" fmla="*/ 138545 h 1246909"/>
              <a:gd name="connsiteX26" fmla="*/ 1094509 w 1316644"/>
              <a:gd name="connsiteY26" fmla="*/ 110836 h 1246909"/>
              <a:gd name="connsiteX27" fmla="*/ 1177636 w 1316644"/>
              <a:gd name="connsiteY27" fmla="*/ 69273 h 1246909"/>
              <a:gd name="connsiteX28" fmla="*/ 1219200 w 1316644"/>
              <a:gd name="connsiteY28" fmla="*/ 41564 h 1246909"/>
              <a:gd name="connsiteX29" fmla="*/ 1260763 w 1316644"/>
              <a:gd name="connsiteY29" fmla="*/ 27709 h 1246909"/>
              <a:gd name="connsiteX30" fmla="*/ 1288473 w 1316644"/>
              <a:gd name="connsiteY30" fmla="*/ 0 h 1246909"/>
              <a:gd name="connsiteX31" fmla="*/ 1316182 w 1316644"/>
              <a:gd name="connsiteY31" fmla="*/ 41564 h 1246909"/>
              <a:gd name="connsiteX32" fmla="*/ 1302327 w 1316644"/>
              <a:gd name="connsiteY32" fmla="*/ 110836 h 1246909"/>
              <a:gd name="connsiteX33" fmla="*/ 1274618 w 1316644"/>
              <a:gd name="connsiteY33" fmla="*/ 207818 h 1246909"/>
              <a:gd name="connsiteX34" fmla="*/ 1246909 w 1316644"/>
              <a:gd name="connsiteY34" fmla="*/ 249382 h 1246909"/>
              <a:gd name="connsiteX35" fmla="*/ 1205345 w 1316644"/>
              <a:gd name="connsiteY35" fmla="*/ 318655 h 1246909"/>
              <a:gd name="connsiteX36" fmla="*/ 1149927 w 1316644"/>
              <a:gd name="connsiteY36" fmla="*/ 443345 h 1246909"/>
              <a:gd name="connsiteX37" fmla="*/ 1122218 w 1316644"/>
              <a:gd name="connsiteY37" fmla="*/ 471055 h 1246909"/>
              <a:gd name="connsiteX38" fmla="*/ 1052945 w 1316644"/>
              <a:gd name="connsiteY38" fmla="*/ 595745 h 1246909"/>
              <a:gd name="connsiteX39" fmla="*/ 1025236 w 1316644"/>
              <a:gd name="connsiteY39" fmla="*/ 623455 h 1246909"/>
              <a:gd name="connsiteX40" fmla="*/ 969818 w 1316644"/>
              <a:gd name="connsiteY40" fmla="*/ 706582 h 1246909"/>
              <a:gd name="connsiteX41" fmla="*/ 942109 w 1316644"/>
              <a:gd name="connsiteY41" fmla="*/ 748145 h 1246909"/>
              <a:gd name="connsiteX42" fmla="*/ 914400 w 1316644"/>
              <a:gd name="connsiteY42" fmla="*/ 775855 h 1246909"/>
              <a:gd name="connsiteX43" fmla="*/ 872836 w 1316644"/>
              <a:gd name="connsiteY43" fmla="*/ 858982 h 1246909"/>
              <a:gd name="connsiteX44" fmla="*/ 831273 w 1316644"/>
              <a:gd name="connsiteY44" fmla="*/ 872836 h 1246909"/>
              <a:gd name="connsiteX45" fmla="*/ 803563 w 1316644"/>
              <a:gd name="connsiteY45" fmla="*/ 900545 h 1246909"/>
              <a:gd name="connsiteX46" fmla="*/ 720436 w 1316644"/>
              <a:gd name="connsiteY46" fmla="*/ 928255 h 1246909"/>
              <a:gd name="connsiteX47" fmla="*/ 678873 w 1316644"/>
              <a:gd name="connsiteY47" fmla="*/ 955964 h 1246909"/>
              <a:gd name="connsiteX48" fmla="*/ 651163 w 1316644"/>
              <a:gd name="connsiteY48" fmla="*/ 983673 h 1246909"/>
              <a:gd name="connsiteX49" fmla="*/ 609600 w 1316644"/>
              <a:gd name="connsiteY49" fmla="*/ 997527 h 1246909"/>
              <a:gd name="connsiteX50" fmla="*/ 568036 w 1316644"/>
              <a:gd name="connsiteY50" fmla="*/ 1025236 h 1246909"/>
              <a:gd name="connsiteX51" fmla="*/ 512618 w 1316644"/>
              <a:gd name="connsiteY51" fmla="*/ 1039091 h 1246909"/>
              <a:gd name="connsiteX52" fmla="*/ 471054 w 1316644"/>
              <a:gd name="connsiteY52" fmla="*/ 1052945 h 1246909"/>
              <a:gd name="connsiteX53" fmla="*/ 401782 w 1316644"/>
              <a:gd name="connsiteY53" fmla="*/ 1094509 h 1246909"/>
              <a:gd name="connsiteX54" fmla="*/ 360218 w 1316644"/>
              <a:gd name="connsiteY54" fmla="*/ 1122218 h 1246909"/>
              <a:gd name="connsiteX55" fmla="*/ 277091 w 1316644"/>
              <a:gd name="connsiteY55" fmla="*/ 1149927 h 1246909"/>
              <a:gd name="connsiteX56" fmla="*/ 152400 w 1316644"/>
              <a:gd name="connsiteY56" fmla="*/ 1191491 h 1246909"/>
              <a:gd name="connsiteX57" fmla="*/ 110836 w 1316644"/>
              <a:gd name="connsiteY57" fmla="*/ 1205345 h 1246909"/>
              <a:gd name="connsiteX58" fmla="*/ 69273 w 1316644"/>
              <a:gd name="connsiteY58" fmla="*/ 1219200 h 1246909"/>
              <a:gd name="connsiteX59" fmla="*/ 0 w 1316644"/>
              <a:gd name="connsiteY59" fmla="*/ 1246909 h 124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16644" h="1246909">
                <a:moveTo>
                  <a:pt x="0" y="1246909"/>
                </a:moveTo>
                <a:cubicBezTo>
                  <a:pt x="4776" y="1208696"/>
                  <a:pt x="6351" y="1137226"/>
                  <a:pt x="27709" y="1094509"/>
                </a:cubicBezTo>
                <a:cubicBezTo>
                  <a:pt x="35156" y="1079616"/>
                  <a:pt x="43644" y="1064719"/>
                  <a:pt x="55418" y="1052945"/>
                </a:cubicBezTo>
                <a:cubicBezTo>
                  <a:pt x="67192" y="1041171"/>
                  <a:pt x="83127" y="1034472"/>
                  <a:pt x="96982" y="1025236"/>
                </a:cubicBezTo>
                <a:lnTo>
                  <a:pt x="152400" y="942109"/>
                </a:lnTo>
                <a:cubicBezTo>
                  <a:pt x="161636" y="928254"/>
                  <a:pt x="166254" y="909781"/>
                  <a:pt x="180109" y="900545"/>
                </a:cubicBezTo>
                <a:lnTo>
                  <a:pt x="221673" y="872836"/>
                </a:lnTo>
                <a:cubicBezTo>
                  <a:pt x="232941" y="839032"/>
                  <a:pt x="236379" y="816566"/>
                  <a:pt x="263236" y="789709"/>
                </a:cubicBezTo>
                <a:cubicBezTo>
                  <a:pt x="275010" y="777935"/>
                  <a:pt x="290945" y="771236"/>
                  <a:pt x="304800" y="762000"/>
                </a:cubicBezTo>
                <a:cubicBezTo>
                  <a:pt x="319433" y="718100"/>
                  <a:pt x="315669" y="717240"/>
                  <a:pt x="346363" y="678873"/>
                </a:cubicBezTo>
                <a:cubicBezTo>
                  <a:pt x="376098" y="641705"/>
                  <a:pt x="375632" y="655459"/>
                  <a:pt x="415636" y="623455"/>
                </a:cubicBezTo>
                <a:cubicBezTo>
                  <a:pt x="425836" y="615295"/>
                  <a:pt x="434109" y="604982"/>
                  <a:pt x="443345" y="595745"/>
                </a:cubicBezTo>
                <a:cubicBezTo>
                  <a:pt x="447963" y="581891"/>
                  <a:pt x="448077" y="565586"/>
                  <a:pt x="457200" y="554182"/>
                </a:cubicBezTo>
                <a:cubicBezTo>
                  <a:pt x="467602" y="541180"/>
                  <a:pt x="485761" y="536875"/>
                  <a:pt x="498763" y="526473"/>
                </a:cubicBezTo>
                <a:cubicBezTo>
                  <a:pt x="508963" y="518313"/>
                  <a:pt x="516273" y="506924"/>
                  <a:pt x="526473" y="498764"/>
                </a:cubicBezTo>
                <a:cubicBezTo>
                  <a:pt x="539475" y="488362"/>
                  <a:pt x="555034" y="481457"/>
                  <a:pt x="568036" y="471055"/>
                </a:cubicBezTo>
                <a:cubicBezTo>
                  <a:pt x="578236" y="462895"/>
                  <a:pt x="584544" y="450066"/>
                  <a:pt x="595745" y="443345"/>
                </a:cubicBezTo>
                <a:cubicBezTo>
                  <a:pt x="608268" y="435831"/>
                  <a:pt x="623454" y="434109"/>
                  <a:pt x="637309" y="429491"/>
                </a:cubicBezTo>
                <a:lnTo>
                  <a:pt x="720436" y="374073"/>
                </a:lnTo>
                <a:cubicBezTo>
                  <a:pt x="734291" y="364837"/>
                  <a:pt x="746203" y="351630"/>
                  <a:pt x="762000" y="346364"/>
                </a:cubicBezTo>
                <a:lnTo>
                  <a:pt x="803563" y="332509"/>
                </a:lnTo>
                <a:cubicBezTo>
                  <a:pt x="884189" y="251886"/>
                  <a:pt x="767960" y="364488"/>
                  <a:pt x="872836" y="277091"/>
                </a:cubicBezTo>
                <a:cubicBezTo>
                  <a:pt x="887888" y="264548"/>
                  <a:pt x="901857" y="250579"/>
                  <a:pt x="914400" y="235527"/>
                </a:cubicBezTo>
                <a:cubicBezTo>
                  <a:pt x="925060" y="222735"/>
                  <a:pt x="929107" y="204366"/>
                  <a:pt x="942109" y="193964"/>
                </a:cubicBezTo>
                <a:cubicBezTo>
                  <a:pt x="953513" y="184841"/>
                  <a:pt x="969818" y="184727"/>
                  <a:pt x="983673" y="180109"/>
                </a:cubicBezTo>
                <a:cubicBezTo>
                  <a:pt x="992909" y="166254"/>
                  <a:pt x="997262" y="147370"/>
                  <a:pt x="1011382" y="138545"/>
                </a:cubicBezTo>
                <a:cubicBezTo>
                  <a:pt x="1036150" y="123065"/>
                  <a:pt x="1070207" y="127037"/>
                  <a:pt x="1094509" y="110836"/>
                </a:cubicBezTo>
                <a:cubicBezTo>
                  <a:pt x="1148224" y="75026"/>
                  <a:pt x="1120276" y="88392"/>
                  <a:pt x="1177636" y="69273"/>
                </a:cubicBezTo>
                <a:cubicBezTo>
                  <a:pt x="1191491" y="60037"/>
                  <a:pt x="1204307" y="49011"/>
                  <a:pt x="1219200" y="41564"/>
                </a:cubicBezTo>
                <a:cubicBezTo>
                  <a:pt x="1232262" y="35033"/>
                  <a:pt x="1248240" y="35223"/>
                  <a:pt x="1260763" y="27709"/>
                </a:cubicBezTo>
                <a:cubicBezTo>
                  <a:pt x="1271964" y="20988"/>
                  <a:pt x="1279236" y="9236"/>
                  <a:pt x="1288473" y="0"/>
                </a:cubicBezTo>
                <a:cubicBezTo>
                  <a:pt x="1297709" y="13855"/>
                  <a:pt x="1314117" y="25041"/>
                  <a:pt x="1316182" y="41564"/>
                </a:cubicBezTo>
                <a:cubicBezTo>
                  <a:pt x="1319103" y="64930"/>
                  <a:pt x="1307435" y="87849"/>
                  <a:pt x="1302327" y="110836"/>
                </a:cubicBezTo>
                <a:cubicBezTo>
                  <a:pt x="1298774" y="126824"/>
                  <a:pt x="1283878" y="189298"/>
                  <a:pt x="1274618" y="207818"/>
                </a:cubicBezTo>
                <a:cubicBezTo>
                  <a:pt x="1267171" y="222711"/>
                  <a:pt x="1254356" y="234489"/>
                  <a:pt x="1246909" y="249382"/>
                </a:cubicBezTo>
                <a:cubicBezTo>
                  <a:pt x="1210938" y="321322"/>
                  <a:pt x="1259467" y="264531"/>
                  <a:pt x="1205345" y="318655"/>
                </a:cubicBezTo>
                <a:cubicBezTo>
                  <a:pt x="1183373" y="384571"/>
                  <a:pt x="1187565" y="396297"/>
                  <a:pt x="1149927" y="443345"/>
                </a:cubicBezTo>
                <a:cubicBezTo>
                  <a:pt x="1141767" y="453545"/>
                  <a:pt x="1131454" y="461818"/>
                  <a:pt x="1122218" y="471055"/>
                </a:cubicBezTo>
                <a:cubicBezTo>
                  <a:pt x="1104795" y="523321"/>
                  <a:pt x="1100584" y="548105"/>
                  <a:pt x="1052945" y="595745"/>
                </a:cubicBezTo>
                <a:cubicBezTo>
                  <a:pt x="1043709" y="604982"/>
                  <a:pt x="1033073" y="613005"/>
                  <a:pt x="1025236" y="623455"/>
                </a:cubicBezTo>
                <a:cubicBezTo>
                  <a:pt x="1005255" y="650097"/>
                  <a:pt x="988291" y="678873"/>
                  <a:pt x="969818" y="706582"/>
                </a:cubicBezTo>
                <a:cubicBezTo>
                  <a:pt x="960582" y="720436"/>
                  <a:pt x="953883" y="736371"/>
                  <a:pt x="942109" y="748145"/>
                </a:cubicBezTo>
                <a:lnTo>
                  <a:pt x="914400" y="775855"/>
                </a:lnTo>
                <a:cubicBezTo>
                  <a:pt x="905273" y="803234"/>
                  <a:pt x="897251" y="839450"/>
                  <a:pt x="872836" y="858982"/>
                </a:cubicBezTo>
                <a:cubicBezTo>
                  <a:pt x="861432" y="868105"/>
                  <a:pt x="845127" y="868218"/>
                  <a:pt x="831273" y="872836"/>
                </a:cubicBezTo>
                <a:cubicBezTo>
                  <a:pt x="822036" y="882072"/>
                  <a:pt x="815246" y="894703"/>
                  <a:pt x="803563" y="900545"/>
                </a:cubicBezTo>
                <a:cubicBezTo>
                  <a:pt x="777439" y="913607"/>
                  <a:pt x="744738" y="912053"/>
                  <a:pt x="720436" y="928255"/>
                </a:cubicBezTo>
                <a:cubicBezTo>
                  <a:pt x="706582" y="937491"/>
                  <a:pt x="691875" y="945562"/>
                  <a:pt x="678873" y="955964"/>
                </a:cubicBezTo>
                <a:cubicBezTo>
                  <a:pt x="668673" y="964124"/>
                  <a:pt x="662364" y="976953"/>
                  <a:pt x="651163" y="983673"/>
                </a:cubicBezTo>
                <a:cubicBezTo>
                  <a:pt x="638640" y="991186"/>
                  <a:pt x="623454" y="992909"/>
                  <a:pt x="609600" y="997527"/>
                </a:cubicBezTo>
                <a:cubicBezTo>
                  <a:pt x="595745" y="1006763"/>
                  <a:pt x="583341" y="1018677"/>
                  <a:pt x="568036" y="1025236"/>
                </a:cubicBezTo>
                <a:cubicBezTo>
                  <a:pt x="550534" y="1032737"/>
                  <a:pt x="530927" y="1033860"/>
                  <a:pt x="512618" y="1039091"/>
                </a:cubicBezTo>
                <a:cubicBezTo>
                  <a:pt x="498576" y="1043103"/>
                  <a:pt x="484909" y="1048327"/>
                  <a:pt x="471054" y="1052945"/>
                </a:cubicBezTo>
                <a:cubicBezTo>
                  <a:pt x="416933" y="1107068"/>
                  <a:pt x="473721" y="1058540"/>
                  <a:pt x="401782" y="1094509"/>
                </a:cubicBezTo>
                <a:cubicBezTo>
                  <a:pt x="386889" y="1101956"/>
                  <a:pt x="375434" y="1115455"/>
                  <a:pt x="360218" y="1122218"/>
                </a:cubicBezTo>
                <a:cubicBezTo>
                  <a:pt x="333528" y="1134080"/>
                  <a:pt x="304800" y="1140691"/>
                  <a:pt x="277091" y="1149927"/>
                </a:cubicBezTo>
                <a:lnTo>
                  <a:pt x="152400" y="1191491"/>
                </a:lnTo>
                <a:lnTo>
                  <a:pt x="110836" y="1205345"/>
                </a:lnTo>
                <a:cubicBezTo>
                  <a:pt x="96982" y="1209963"/>
                  <a:pt x="83730" y="1217135"/>
                  <a:pt x="69273" y="1219200"/>
                </a:cubicBezTo>
                <a:lnTo>
                  <a:pt x="0" y="1246909"/>
                </a:lnTo>
                <a:close/>
              </a:path>
            </a:pathLst>
          </a:custGeom>
          <a:solidFill>
            <a:srgbClr val="AB79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15DD74D9-A30C-2446-A215-56569E895380}"/>
              </a:ext>
            </a:extLst>
          </p:cNvPr>
          <p:cNvSpPr/>
          <p:nvPr/>
        </p:nvSpPr>
        <p:spPr>
          <a:xfrm>
            <a:off x="3509240" y="3516968"/>
            <a:ext cx="6492240" cy="6207284"/>
          </a:xfrm>
          <a:prstGeom prst="arc">
            <a:avLst>
              <a:gd name="adj1" fmla="val 10752547"/>
              <a:gd name="adj2" fmla="val 16180721"/>
            </a:avLst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BAD931B-538A-4440-98C5-EFC3C9576A54}"/>
              </a:ext>
            </a:extLst>
          </p:cNvPr>
          <p:cNvSpPr/>
          <p:nvPr/>
        </p:nvSpPr>
        <p:spPr>
          <a:xfrm>
            <a:off x="1736111" y="1604743"/>
            <a:ext cx="3600000" cy="3600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986F8AF-DA1D-DC43-B6DA-B97BC010F0F8}"/>
              </a:ext>
            </a:extLst>
          </p:cNvPr>
          <p:cNvSpPr txBox="1"/>
          <p:nvPr/>
        </p:nvSpPr>
        <p:spPr>
          <a:xfrm>
            <a:off x="-10800" y="-4131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CDE2EC3-B243-614F-A8EE-34CAD4E777D4}"/>
              </a:ext>
            </a:extLst>
          </p:cNvPr>
          <p:cNvSpPr txBox="1"/>
          <p:nvPr/>
        </p:nvSpPr>
        <p:spPr>
          <a:xfrm>
            <a:off x="6806790" y="-1911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25D9D1D-241F-F340-ADE3-C8BAC970BC4A}"/>
              </a:ext>
            </a:extLst>
          </p:cNvPr>
          <p:cNvSpPr txBox="1"/>
          <p:nvPr/>
        </p:nvSpPr>
        <p:spPr>
          <a:xfrm>
            <a:off x="6824383" y="642283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8DDDCD3-907B-8E4D-B841-C86D7A075E02}"/>
              </a:ext>
            </a:extLst>
          </p:cNvPr>
          <p:cNvSpPr txBox="1"/>
          <p:nvPr/>
        </p:nvSpPr>
        <p:spPr>
          <a:xfrm>
            <a:off x="-22071" y="646348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9F40CE6-B75D-AD47-9384-EC89883119A8}"/>
              </a:ext>
            </a:extLst>
          </p:cNvPr>
          <p:cNvSpPr txBox="1"/>
          <p:nvPr/>
        </p:nvSpPr>
        <p:spPr>
          <a:xfrm>
            <a:off x="3524448" y="331998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7928" y="1212387"/>
            <a:ext cx="3597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44" name="TextBox 43"/>
          <p:cNvSpPr txBox="1"/>
          <p:nvPr/>
        </p:nvSpPr>
        <p:spPr>
          <a:xfrm>
            <a:off x="4212390" y="697298"/>
            <a:ext cx="3597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45" name="TextBox 44"/>
          <p:cNvSpPr txBox="1"/>
          <p:nvPr/>
        </p:nvSpPr>
        <p:spPr>
          <a:xfrm>
            <a:off x="2463898" y="2790012"/>
            <a:ext cx="3597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</a:t>
            </a:r>
            <a:endParaRPr lang="en-GB" dirty="0"/>
          </a:p>
        </p:txBody>
      </p:sp>
      <p:sp>
        <p:nvSpPr>
          <p:cNvPr id="46" name="TextBox 45"/>
          <p:cNvSpPr txBox="1"/>
          <p:nvPr/>
        </p:nvSpPr>
        <p:spPr>
          <a:xfrm>
            <a:off x="3850138" y="2058076"/>
            <a:ext cx="3597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  <a:endParaRPr lang="en-GB" dirty="0"/>
          </a:p>
        </p:txBody>
      </p:sp>
      <p:sp>
        <p:nvSpPr>
          <p:cNvPr id="47" name="TextBox 46"/>
          <p:cNvSpPr txBox="1"/>
          <p:nvPr/>
        </p:nvSpPr>
        <p:spPr>
          <a:xfrm>
            <a:off x="5404053" y="2071883"/>
            <a:ext cx="3597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</a:t>
            </a:r>
            <a:endParaRPr lang="en-GB" dirty="0"/>
          </a:p>
        </p:txBody>
      </p:sp>
      <p:sp>
        <p:nvSpPr>
          <p:cNvPr id="54" name="TextBox 53"/>
          <p:cNvSpPr txBox="1"/>
          <p:nvPr/>
        </p:nvSpPr>
        <p:spPr>
          <a:xfrm>
            <a:off x="4399350" y="4373139"/>
            <a:ext cx="3597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6</a:t>
            </a:r>
            <a:endParaRPr lang="en-GB" dirty="0"/>
          </a:p>
        </p:txBody>
      </p:sp>
      <p:sp>
        <p:nvSpPr>
          <p:cNvPr id="57" name="TextBox 56"/>
          <p:cNvSpPr txBox="1"/>
          <p:nvPr/>
        </p:nvSpPr>
        <p:spPr>
          <a:xfrm>
            <a:off x="4548957" y="3504096"/>
            <a:ext cx="3597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7</a:t>
            </a:r>
            <a:endParaRPr lang="en-GB" dirty="0"/>
          </a:p>
        </p:txBody>
      </p:sp>
      <p:sp>
        <p:nvSpPr>
          <p:cNvPr id="58" name="TextBox 57"/>
          <p:cNvSpPr txBox="1"/>
          <p:nvPr/>
        </p:nvSpPr>
        <p:spPr>
          <a:xfrm>
            <a:off x="4165708" y="5488152"/>
            <a:ext cx="3597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8</a:t>
            </a:r>
            <a:endParaRPr lang="en-GB" dirty="0"/>
          </a:p>
        </p:txBody>
      </p:sp>
      <p:sp>
        <p:nvSpPr>
          <p:cNvPr id="61" name="TextBox 60"/>
          <p:cNvSpPr txBox="1"/>
          <p:nvPr/>
        </p:nvSpPr>
        <p:spPr>
          <a:xfrm>
            <a:off x="2956717" y="4379875"/>
            <a:ext cx="3597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9</a:t>
            </a:r>
            <a:endParaRPr lang="en-GB" dirty="0"/>
          </a:p>
        </p:txBody>
      </p:sp>
      <p:sp>
        <p:nvSpPr>
          <p:cNvPr id="62" name="TextBox 61"/>
          <p:cNvSpPr txBox="1"/>
          <p:nvPr/>
        </p:nvSpPr>
        <p:spPr>
          <a:xfrm>
            <a:off x="2351197" y="5655629"/>
            <a:ext cx="54578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77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450</Words>
  <Application>Microsoft Office PowerPoint</Application>
  <PresentationFormat>Widescreen</PresentationFormat>
  <Paragraphs>132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20</cp:revision>
  <dcterms:created xsi:type="dcterms:W3CDTF">2018-10-06T19:27:10Z</dcterms:created>
  <dcterms:modified xsi:type="dcterms:W3CDTF">2018-10-09T13:43:51Z</dcterms:modified>
</cp:coreProperties>
</file>