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48" d="100"/>
          <a:sy n="48" d="100"/>
        </p:scale>
        <p:origin x="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910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97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08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862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28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16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572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90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67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754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42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98DB-7B5A-4A01-BF2B-093D61FF25EE}" type="datetimeFigureOut">
              <a:rPr lang="en-GB" smtClean="0"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25F2E-370C-48BB-B16D-0F8EB02BE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04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477950"/>
              </p:ext>
            </p:extLst>
          </p:nvPr>
        </p:nvGraphicFramePr>
        <p:xfrm>
          <a:off x="124368" y="183637"/>
          <a:ext cx="11873199" cy="106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323">
                  <a:extLst>
                    <a:ext uri="{9D8B030D-6E8A-4147-A177-3AD203B41FA5}">
                      <a16:colId xmlns:a16="http://schemas.microsoft.com/office/drawing/2014/main" val="3211342205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786321459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45598758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69927886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38577827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97888720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196597569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85382636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87369612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117763340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79750240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416811386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850688034"/>
                    </a:ext>
                  </a:extLst>
                </a:gridCol>
              </a:tblGrid>
              <a:tr h="53091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68363"/>
                  </a:ext>
                </a:extLst>
              </a:tr>
              <a:tr h="53091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E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G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I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M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P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R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T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V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W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X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27520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4256691" y="1466192"/>
            <a:ext cx="2601310" cy="18603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b="1" dirty="0" smtClean="0">
                <a:solidFill>
                  <a:sysClr val="windowText" lastClr="000000"/>
                </a:solidFill>
              </a:rPr>
              <a:t>90</a:t>
            </a:r>
            <a:endParaRPr lang="en-GB" sz="96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8" name="Straight Connector 7"/>
          <p:cNvCxnSpPr>
            <a:stCxn id="6" idx="3"/>
          </p:cNvCxnSpPr>
          <p:nvPr/>
        </p:nvCxnSpPr>
        <p:spPr>
          <a:xfrm flipH="1">
            <a:off x="4256691" y="3054084"/>
            <a:ext cx="380953" cy="808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5"/>
          </p:cNvCxnSpPr>
          <p:nvPr/>
        </p:nvCxnSpPr>
        <p:spPr>
          <a:xfrm>
            <a:off x="6477048" y="3054084"/>
            <a:ext cx="380953" cy="7454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103133" y="3799490"/>
            <a:ext cx="1534511" cy="85133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solidFill>
                  <a:sysClr val="windowText" lastClr="000000"/>
                </a:solidFill>
              </a:rPr>
              <a:t>9</a:t>
            </a:r>
            <a:endParaRPr lang="en-GB" sz="60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03685" y="3799490"/>
            <a:ext cx="1534511" cy="85133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solidFill>
                  <a:sysClr val="windowText" lastClr="000000"/>
                </a:solidFill>
              </a:rPr>
              <a:t>10</a:t>
            </a:r>
            <a:endParaRPr lang="en-GB" sz="60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13" name="Straight Connector 12"/>
          <p:cNvCxnSpPr>
            <a:endCxn id="15" idx="0"/>
          </p:cNvCxnSpPr>
          <p:nvPr/>
        </p:nvCxnSpPr>
        <p:spPr>
          <a:xfrm flipH="1">
            <a:off x="2953261" y="4513363"/>
            <a:ext cx="307534" cy="713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16" idx="0"/>
          </p:cNvCxnSpPr>
          <p:nvPr/>
        </p:nvCxnSpPr>
        <p:spPr>
          <a:xfrm>
            <a:off x="4501097" y="4497599"/>
            <a:ext cx="123357" cy="7559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186005" y="5226409"/>
            <a:ext cx="1534511" cy="8513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solidFill>
                  <a:sysClr val="windowText" lastClr="000000"/>
                </a:solidFill>
              </a:rPr>
              <a:t>3</a:t>
            </a:r>
            <a:endParaRPr lang="en-GB" sz="60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57198" y="5253513"/>
            <a:ext cx="1534511" cy="8513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solidFill>
                  <a:sysClr val="windowText" lastClr="000000"/>
                </a:solidFill>
              </a:rPr>
              <a:t>3</a:t>
            </a:r>
            <a:endParaRPr lang="en-GB" sz="60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25" name="Straight Connector 24"/>
          <p:cNvCxnSpPr>
            <a:endCxn id="27" idx="0"/>
          </p:cNvCxnSpPr>
          <p:nvPr/>
        </p:nvCxnSpPr>
        <p:spPr>
          <a:xfrm flipH="1">
            <a:off x="6211370" y="4552917"/>
            <a:ext cx="307534" cy="713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5"/>
            <a:endCxn id="28" idx="0"/>
          </p:cNvCxnSpPr>
          <p:nvPr/>
        </p:nvCxnSpPr>
        <p:spPr>
          <a:xfrm>
            <a:off x="7513472" y="4526152"/>
            <a:ext cx="369091" cy="7669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5444114" y="5265963"/>
            <a:ext cx="1534511" cy="8513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solidFill>
                  <a:sysClr val="windowText" lastClr="000000"/>
                </a:solidFill>
              </a:rPr>
              <a:t>2</a:t>
            </a:r>
            <a:endParaRPr lang="en-GB" sz="6000" b="1" dirty="0">
              <a:solidFill>
                <a:sysClr val="windowText" lastClr="0000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115307" y="5293067"/>
            <a:ext cx="1534511" cy="8513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solidFill>
                  <a:sysClr val="windowText" lastClr="000000"/>
                </a:solidFill>
              </a:rPr>
              <a:t>5</a:t>
            </a:r>
            <a:endParaRPr lang="en-GB" sz="6000" b="1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60739" y="6068553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31932" y="6077747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66443" y="6062847"/>
            <a:ext cx="437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D</a:t>
            </a:r>
            <a:endParaRPr lang="en-GB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7605765" y="6106582"/>
            <a:ext cx="444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G</a:t>
            </a:r>
            <a:endParaRPr lang="en-GB" sz="3200" dirty="0"/>
          </a:p>
        </p:txBody>
      </p:sp>
      <p:sp>
        <p:nvSpPr>
          <p:cNvPr id="34" name="TextBox 33"/>
          <p:cNvSpPr txBox="1"/>
          <p:nvPr/>
        </p:nvSpPr>
        <p:spPr>
          <a:xfrm>
            <a:off x="7584568" y="2103969"/>
            <a:ext cx="411381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3200" dirty="0" smtClean="0"/>
              <a:t>90 = 3 x 2 x 5 x 3 = Edge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8607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27" grpId="0" animBg="1"/>
      <p:bldP spid="28" grpId="0" animBg="1"/>
      <p:bldP spid="30" grpId="0"/>
      <p:bldP spid="31" grpId="0"/>
      <p:bldP spid="32" grpId="0"/>
      <p:bldP spid="33" grpId="0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402883"/>
              </p:ext>
            </p:extLst>
          </p:nvPr>
        </p:nvGraphicFramePr>
        <p:xfrm>
          <a:off x="124368" y="183637"/>
          <a:ext cx="11873199" cy="106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323">
                  <a:extLst>
                    <a:ext uri="{9D8B030D-6E8A-4147-A177-3AD203B41FA5}">
                      <a16:colId xmlns:a16="http://schemas.microsoft.com/office/drawing/2014/main" val="3211342205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786321459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45598758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69927886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38577827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97888720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196597569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85382636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87369612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117763340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79750240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416811386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850688034"/>
                    </a:ext>
                  </a:extLst>
                </a:gridCol>
              </a:tblGrid>
              <a:tr h="53091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68363"/>
                  </a:ext>
                </a:extLst>
              </a:tr>
              <a:tr h="53091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E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G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I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M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P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R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T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V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W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X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2752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537372"/>
              </p:ext>
            </p:extLst>
          </p:nvPr>
        </p:nvGraphicFramePr>
        <p:xfrm>
          <a:off x="820107" y="2035744"/>
          <a:ext cx="347359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3598">
                  <a:extLst>
                    <a:ext uri="{9D8B030D-6E8A-4147-A177-3AD203B41FA5}">
                      <a16:colId xmlns:a16="http://schemas.microsoft.com/office/drawing/2014/main" val="197165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 smtClean="0">
                          <a:solidFill>
                            <a:sysClr val="windowText" lastClr="000000"/>
                          </a:solidFill>
                        </a:rPr>
                        <a:t>68</a:t>
                      </a:r>
                      <a:endParaRPr lang="en-GB" sz="4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36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 smtClean="0">
                          <a:solidFill>
                            <a:sysClr val="windowText" lastClr="000000"/>
                          </a:solidFill>
                        </a:rPr>
                        <a:t>3627</a:t>
                      </a:r>
                      <a:endParaRPr lang="en-GB" sz="4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49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 smtClean="0">
                          <a:solidFill>
                            <a:sysClr val="windowText" lastClr="000000"/>
                          </a:solidFill>
                        </a:rPr>
                        <a:t>18,228</a:t>
                      </a:r>
                      <a:endParaRPr lang="en-GB" sz="4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3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 smtClean="0">
                          <a:solidFill>
                            <a:sysClr val="windowText" lastClr="000000"/>
                          </a:solidFill>
                        </a:rPr>
                        <a:t>22,386</a:t>
                      </a:r>
                      <a:endParaRPr lang="en-GB" sz="4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53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000" b="1" dirty="0" smtClean="0">
                          <a:solidFill>
                            <a:sysClr val="windowText" lastClr="000000"/>
                          </a:solidFill>
                        </a:rPr>
                        <a:t>100,947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5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 smtClean="0">
                          <a:solidFill>
                            <a:sysClr val="windowText" lastClr="000000"/>
                          </a:solidFill>
                        </a:rPr>
                        <a:t>2,731,365</a:t>
                      </a:r>
                      <a:endParaRPr lang="en-GB" sz="4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15048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6778" y="1512524"/>
            <a:ext cx="4339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What could these words be?</a:t>
            </a:r>
            <a:endParaRPr lang="en-GB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87256"/>
              </p:ext>
            </p:extLst>
          </p:nvPr>
        </p:nvGraphicFramePr>
        <p:xfrm>
          <a:off x="4676299" y="2648988"/>
          <a:ext cx="7220532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0532">
                  <a:extLst>
                    <a:ext uri="{9D8B030D-6E8A-4147-A177-3AD203B41FA5}">
                      <a16:colId xmlns:a16="http://schemas.microsoft.com/office/drawing/2014/main" val="2709329097"/>
                    </a:ext>
                  </a:extLst>
                </a:gridCol>
              </a:tblGrid>
              <a:tr h="84582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Divisible by 5 (ends in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a 5 or 0)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720650"/>
                  </a:ext>
                </a:extLst>
              </a:tr>
              <a:tr h="84582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Divisible by 2 (ends in a 0, 2, 4, 6, 8)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637634"/>
                  </a:ext>
                </a:extLst>
              </a:tr>
              <a:tr h="84582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Divisible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by 3 (add digits and see if a multiple of 3)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318460"/>
                  </a:ext>
                </a:extLst>
              </a:tr>
              <a:tr h="84582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Divisible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by 10 (ends in a 0)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9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4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303278"/>
              </p:ext>
            </p:extLst>
          </p:nvPr>
        </p:nvGraphicFramePr>
        <p:xfrm>
          <a:off x="124368" y="183637"/>
          <a:ext cx="11873199" cy="106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323">
                  <a:extLst>
                    <a:ext uri="{9D8B030D-6E8A-4147-A177-3AD203B41FA5}">
                      <a16:colId xmlns:a16="http://schemas.microsoft.com/office/drawing/2014/main" val="3211342205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786321459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45598758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69927886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38577827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97888720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196597569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85382636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873696122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117763340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3797502404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2416811386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850688034"/>
                    </a:ext>
                  </a:extLst>
                </a:gridCol>
              </a:tblGrid>
              <a:tr h="53091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23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37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68363"/>
                  </a:ext>
                </a:extLst>
              </a:tr>
              <a:tr h="53091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E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G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I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M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P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R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T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V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W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ysClr val="windowText" lastClr="000000"/>
                          </a:solidFill>
                        </a:rPr>
                        <a:t>X</a:t>
                      </a:r>
                      <a:endParaRPr lang="en-GB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2752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120705"/>
              </p:ext>
            </p:extLst>
          </p:nvPr>
        </p:nvGraphicFramePr>
        <p:xfrm>
          <a:off x="124368" y="1550506"/>
          <a:ext cx="11873199" cy="5096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3962">
                  <a:extLst>
                    <a:ext uri="{9D8B030D-6E8A-4147-A177-3AD203B41FA5}">
                      <a16:colId xmlns:a16="http://schemas.microsoft.com/office/drawing/2014/main" val="1971653549"/>
                    </a:ext>
                  </a:extLst>
                </a:gridCol>
                <a:gridCol w="4501504">
                  <a:extLst>
                    <a:ext uri="{9D8B030D-6E8A-4147-A177-3AD203B41FA5}">
                      <a16:colId xmlns:a16="http://schemas.microsoft.com/office/drawing/2014/main" val="2049242997"/>
                    </a:ext>
                  </a:extLst>
                </a:gridCol>
                <a:gridCol w="3957733">
                  <a:extLst>
                    <a:ext uri="{9D8B030D-6E8A-4147-A177-3AD203B41FA5}">
                      <a16:colId xmlns:a16="http://schemas.microsoft.com/office/drawing/2014/main" val="2952443421"/>
                    </a:ext>
                  </a:extLst>
                </a:gridCol>
              </a:tblGrid>
              <a:tr h="849499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68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  <a:r>
                        <a:rPr lang="en-GB" sz="3200" b="1" baseline="0" dirty="0" smtClean="0">
                          <a:solidFill>
                            <a:sysClr val="windowText" lastClr="000000"/>
                          </a:solidFill>
                        </a:rPr>
                        <a:t> x 2 x 2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ODD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367568"/>
                  </a:ext>
                </a:extLst>
              </a:tr>
              <a:tr h="849499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3627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3 x 31 x 3 x 13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EVEN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490052"/>
                  </a:ext>
                </a:extLst>
              </a:tr>
              <a:tr h="849499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18,228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2 x 7 x 31 x 7 x 2</a:t>
                      </a:r>
                      <a:r>
                        <a:rPr lang="en-GB" sz="3200" b="1" baseline="0" dirty="0" smtClean="0">
                          <a:solidFill>
                            <a:sysClr val="windowText" lastClr="000000"/>
                          </a:solidFill>
                        </a:rPr>
                        <a:t> x 3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DIVIDE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35062"/>
                  </a:ext>
                </a:extLst>
              </a:tr>
              <a:tr h="849499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22,386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7 x 13 x 2 x 3</a:t>
                      </a:r>
                      <a:r>
                        <a:rPr lang="en-GB" sz="3200" b="1" baseline="0" dirty="0" smtClean="0">
                          <a:solidFill>
                            <a:sysClr val="windowText" lastClr="000000"/>
                          </a:solidFill>
                        </a:rPr>
                        <a:t> x 41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INDEX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532799"/>
                  </a:ext>
                </a:extLst>
              </a:tr>
              <a:tr h="8494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100,947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19 x 23 x 7 x 11 x 3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PRIME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51284"/>
                  </a:ext>
                </a:extLst>
              </a:tr>
              <a:tr h="849499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2,731,365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r>
                        <a:rPr lang="en-GB" sz="3200" b="1" baseline="0" dirty="0" smtClean="0">
                          <a:solidFill>
                            <a:sysClr val="windowText" lastClr="000000"/>
                          </a:solidFill>
                        </a:rPr>
                        <a:t> x 13 x 29 x 3 x 5 x 3 x 23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ysClr val="windowText" lastClr="000000"/>
                          </a:solidFill>
                        </a:rPr>
                        <a:t>INTEGER</a:t>
                      </a:r>
                      <a:endParaRPr lang="en-GB" sz="3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150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00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229</Words>
  <Application>Microsoft Office PowerPoint</Application>
  <PresentationFormat>Widescreen</PresentationFormat>
  <Paragraphs>119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5</cp:revision>
  <dcterms:created xsi:type="dcterms:W3CDTF">2017-11-27T11:32:10Z</dcterms:created>
  <dcterms:modified xsi:type="dcterms:W3CDTF">2017-11-27T12:03:32Z</dcterms:modified>
</cp:coreProperties>
</file>