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018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5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20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68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04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26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84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74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28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55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D4091-4CCB-40C0-8215-B729EA2BA5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2BF24-E584-48DF-B638-FFD43E25D7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4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524" t="38685" r="14547" b="18858"/>
          <a:stretch/>
        </p:blipFill>
        <p:spPr>
          <a:xfrm>
            <a:off x="299544" y="378372"/>
            <a:ext cx="11395988" cy="50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4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333" t="35668" r="13901" b="29418"/>
          <a:stretch/>
        </p:blipFill>
        <p:spPr>
          <a:xfrm>
            <a:off x="441435" y="520261"/>
            <a:ext cx="11364016" cy="41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5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61" t="35883" r="15195" b="11746"/>
          <a:stretch/>
        </p:blipFill>
        <p:spPr>
          <a:xfrm>
            <a:off x="299544" y="457200"/>
            <a:ext cx="10352171" cy="569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98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2017-10-17T09:52:03Z</dcterms:created>
  <dcterms:modified xsi:type="dcterms:W3CDTF">2017-10-17T09:53:39Z</dcterms:modified>
</cp:coreProperties>
</file>