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13"/>
  </p:normalViewPr>
  <p:slideViewPr>
    <p:cSldViewPr snapToGrid="0" snapToObjects="1">
      <p:cViewPr varScale="1">
        <p:scale>
          <a:sx n="107" d="100"/>
          <a:sy n="107" d="100"/>
        </p:scale>
        <p:origin x="1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76609-6D93-2943-9E42-5F060D858434}" type="datetimeFigureOut">
              <a:rPr lang="en-US" smtClean="0"/>
              <a:t>1/19/21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80CAA-24A0-884D-B4E2-4B1F28DD3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9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80CAA-24A0-884D-B4E2-4B1F28DD35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8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87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92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7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6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5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0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6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14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1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925F8-E3DA-414E-9BFB-22D3A0C25883}" type="datetimeFigureOut">
              <a:rPr lang="en-US" smtClean="0"/>
              <a:t>1/19/21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196A5-FB18-1F40-A61B-089C91402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8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34228DE7-C530-4E4B-A1DD-6F40C6BF957C}"/>
                  </a:ext>
                </a:extLst>
              </p:cNvPr>
              <p:cNvSpPr/>
              <p:nvPr/>
            </p:nvSpPr>
            <p:spPr>
              <a:xfrm>
                <a:off x="249383" y="259278"/>
                <a:ext cx="8668986" cy="3169722"/>
              </a:xfrm>
              <a:prstGeom prst="roundRect">
                <a:avLst>
                  <a:gd name="adj" fmla="val 875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When written as a product of prime factors</a:t>
                </a:r>
              </a:p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196=</m:t>
                      </m:r>
                      <m:sSup>
                        <m:sSup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225=3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GB" sz="2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198=2</m:t>
                      </m:r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Use this information to determine which fractions below can be simplified and where possible, simplify them</a:t>
                </a:r>
              </a:p>
            </p:txBody>
          </p:sp>
        </mc:Choice>
        <mc:Fallback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34228DE7-C530-4E4B-A1DD-6F40C6BF9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3" y="259278"/>
                <a:ext cx="8668986" cy="3169722"/>
              </a:xfrm>
              <a:prstGeom prst="roundRect">
                <a:avLst>
                  <a:gd name="adj" fmla="val 8750"/>
                </a:avLst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8D948B8E-7F0A-6740-BA04-7D40634414CB}"/>
                  </a:ext>
                </a:extLst>
              </p:cNvPr>
              <p:cNvSpPr/>
              <p:nvPr/>
            </p:nvSpPr>
            <p:spPr>
              <a:xfrm>
                <a:off x="249382" y="3715982"/>
                <a:ext cx="4215739" cy="130826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196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8D948B8E-7F0A-6740-BA04-7D40634414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2" y="3715982"/>
                <a:ext cx="4215739" cy="130826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C55F105-CCDD-F74D-951F-E32CC829FEAE}"/>
                  </a:ext>
                </a:extLst>
              </p:cNvPr>
              <p:cNvSpPr/>
              <p:nvPr/>
            </p:nvSpPr>
            <p:spPr>
              <a:xfrm>
                <a:off x="4678879" y="3715981"/>
                <a:ext cx="4215740" cy="130826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198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C55F105-CCDD-F74D-951F-E32CC829F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879" y="3715981"/>
                <a:ext cx="4215740" cy="130826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92B21C63-DD20-AB44-B924-F13C1FA8B6AB}"/>
                  </a:ext>
                </a:extLst>
              </p:cNvPr>
              <p:cNvSpPr/>
              <p:nvPr/>
            </p:nvSpPr>
            <p:spPr>
              <a:xfrm>
                <a:off x="249382" y="5290456"/>
                <a:ext cx="4215739" cy="1308267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196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224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92B21C63-DD20-AB44-B924-F13C1FA8B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2" y="5290456"/>
                <a:ext cx="4215739" cy="130826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332CAFA3-D031-EB4A-998B-DAFB8725C52E}"/>
                  </a:ext>
                </a:extLst>
              </p:cNvPr>
              <p:cNvSpPr/>
              <p:nvPr/>
            </p:nvSpPr>
            <p:spPr>
              <a:xfrm>
                <a:off x="4678879" y="5290455"/>
                <a:ext cx="4215740" cy="130826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224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332CAFA3-D031-EB4A-998B-DAFB8725C5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879" y="5290455"/>
                <a:ext cx="4215740" cy="130826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0769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49</Words>
  <Application>Microsoft Macintosh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2021-01-19T00:44:39Z</dcterms:created>
  <dcterms:modified xsi:type="dcterms:W3CDTF">2021-01-19T01:19:07Z</dcterms:modified>
</cp:coreProperties>
</file>