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2278"/>
  </p:normalViewPr>
  <p:slideViewPr>
    <p:cSldViewPr snapToGrid="0" snapToObjects="1">
      <p:cViewPr varScale="1">
        <p:scale>
          <a:sx n="93" d="100"/>
          <a:sy n="93" d="100"/>
        </p:scale>
        <p:origin x="2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67145-1577-D34B-B925-CDDF705064DF}" type="datetimeFigureOut">
              <a:rPr lang="en-US" smtClean="0"/>
              <a:t>8/15/20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B79E4-6058-1946-A8F1-5B7C8212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6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0B79E4-6058-1946-A8F1-5B7C82127B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09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1, 2, 3, 4, 5, 6, 7, 9</a:t>
            </a:r>
          </a:p>
          <a:p>
            <a:r>
              <a:rPr lang="en-US" dirty="0"/>
              <a:t>1, 2, 3, 4, 5, 6, 7, 8</a:t>
            </a:r>
          </a:p>
          <a:p>
            <a:r>
              <a:rPr lang="en-US" dirty="0"/>
              <a:t>1, 2, 3, 5, 6, 7, 9</a:t>
            </a:r>
          </a:p>
          <a:p>
            <a:r>
              <a:rPr lang="en-US" dirty="0"/>
              <a:t>1, 2, 3, 4, 6, 7, 8, 9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0B79E4-6058-1946-A8F1-5B7C82127B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0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07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2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2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59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03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4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0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47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42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98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7AED2-C391-7740-8749-82CBDB7F7B4B}" type="datetimeFigureOut">
              <a:rPr lang="en-US" smtClean="0"/>
              <a:t>8/15/20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EDD59-D1FC-A741-BC8B-475E349EC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E64542B-2903-BA41-8ED9-C81D199EF5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1565461"/>
                  </p:ext>
                </p:extLst>
              </p:nvPr>
            </p:nvGraphicFramePr>
            <p:xfrm>
              <a:off x="239486" y="263235"/>
              <a:ext cx="8665028" cy="63585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65028">
                      <a:extLst>
                        <a:ext uri="{9D8B030D-6E8A-4147-A177-3AD203B41FA5}">
                          <a16:colId xmlns:a16="http://schemas.microsoft.com/office/drawing/2014/main" val="2379828566"/>
                        </a:ext>
                      </a:extLst>
                    </a:gridCol>
                  </a:tblGrid>
                  <a:tr h="2208504"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4000329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300 is a FACTOR of 85,800</a:t>
                          </a:r>
                          <a:endParaRPr lang="en-US" sz="2800" b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9991019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𝟖𝟓</m:t>
                                </m:r>
                                <m:r>
                                  <a:rPr lang="en-GB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𝟖𝟎𝟎</m:t>
                                </m:r>
                                <m:r>
                                  <a:rPr lang="en-GB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d>
                                  <m:dPr>
                                    <m:ctrlPr>
                                      <a:rPr lang="en-GB" sz="28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GB" sz="18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GB" sz="2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𝟓</m:t>
                                        </m:r>
                                      </m:e>
                                      <m:sup>
                                        <m:r>
                                          <a:rPr lang="en-GB" sz="18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kumimoji="0" lang="en-GB" sz="2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× </m:t>
                                    </m:r>
                                    <m:r>
                                      <a:rPr kumimoji="0" lang="en-GB" sz="2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𝟏𝟏</m:t>
                                    </m:r>
                                    <m:r>
                                      <a:rPr kumimoji="0" lang="en-GB" sz="2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𝟏𝟑</m:t>
                                    </m:r>
                                  </m:e>
                                </m:d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𝟐𝟒</m:t>
                                </m:r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8553096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𝟓</m:t>
                                  </m:r>
                                </m:e>
                                <m:sup>
                                  <m:r>
                                    <a:rPr lang="en-GB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 </m:t>
                              </m:r>
                            </m:oMath>
                          </a14:m>
                          <a:r>
                            <a:rPr lang="en-US" sz="2800" b="1" dirty="0"/>
                            <a:t>25 is the</a:t>
                          </a:r>
                          <a:r>
                            <a:rPr lang="en-US" sz="2800" b="1" baseline="0" dirty="0"/>
                            <a:t> largest square number factor of 85,800</a:t>
                          </a:r>
                          <a:endParaRPr lang="en-US" sz="2800" b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7374715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/>
                            <a:t>95,800 has 5 FACTORS that are less than 10.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1526023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𝟐𝟕𝟓</m:t>
                                </m:r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𝟑𝟏𝟐</m:t>
                                </m:r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𝟖𝟓</m:t>
                                </m:r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,</m:t>
                                </m:r>
                                <m:r>
                                  <a:rPr kumimoji="0" lang="en-GB" sz="2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𝟖𝟎𝟎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060965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E64542B-2903-BA41-8ED9-C81D199EF5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1565461"/>
                  </p:ext>
                </p:extLst>
              </p:nvPr>
            </p:nvGraphicFramePr>
            <p:xfrm>
              <a:off x="239486" y="263235"/>
              <a:ext cx="8665028" cy="63585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65028">
                      <a:extLst>
                        <a:ext uri="{9D8B030D-6E8A-4147-A177-3AD203B41FA5}">
                          <a16:colId xmlns:a16="http://schemas.microsoft.com/office/drawing/2014/main" val="2379828566"/>
                        </a:ext>
                      </a:extLst>
                    </a:gridCol>
                  </a:tblGrid>
                  <a:tr h="2208504"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4000329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300 is a FACTOR of 85,800</a:t>
                          </a:r>
                          <a:endParaRPr lang="en-US" sz="2800" b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9991019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369231" r="146" b="-3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8553096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462121" r="146" b="-1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7374715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/>
                            <a:t>95,800 has 5 FACTORS that are less than 10.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1526023"/>
                      </a:ext>
                    </a:extLst>
                  </a:tr>
                  <a:tr h="8300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660606" r="146" b="15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060965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4B55E4-9DFB-6F44-A348-C526F549DCE1}"/>
                  </a:ext>
                </a:extLst>
              </p:cNvPr>
              <p:cNvSpPr txBox="1"/>
              <p:nvPr/>
            </p:nvSpPr>
            <p:spPr>
              <a:xfrm>
                <a:off x="670072" y="661075"/>
                <a:ext cx="7803867" cy="1292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𝐽𝑎𝑦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𝑒𝑥𝑝𝑟𝑒𝑠𝑠𝑒𝑑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85,800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𝑝𝑟𝑜𝑑𝑢𝑐𝑡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𝑖𝑡𝑠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𝑝𝑟𝑖𝑚𝑒𝑠</m:t>
                      </m:r>
                    </m:oMath>
                  </m:oMathPara>
                </a14:m>
                <a:endParaRPr lang="en-GB" sz="28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5,800=</m:t>
                      </m:r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3 × </m:t>
                      </m:r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11 × 13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4B55E4-9DFB-6F44-A348-C526F549D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72" y="661075"/>
                <a:ext cx="7803867" cy="1292662"/>
              </a:xfrm>
              <a:prstGeom prst="rect">
                <a:avLst/>
              </a:prstGeom>
              <a:blipFill>
                <a:blip r:embed="rId4"/>
                <a:stretch>
                  <a:fillRect l="-1463" t="-2913" r="-325" b="-11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935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7FFF3A5-E4E9-214B-BA7E-48747DFD147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0758484"/>
                  </p:ext>
                </p:extLst>
              </p:nvPr>
            </p:nvGraphicFramePr>
            <p:xfrm>
              <a:off x="170211" y="201551"/>
              <a:ext cx="8783784" cy="64347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91892">
                      <a:extLst>
                        <a:ext uri="{9D8B030D-6E8A-4147-A177-3AD203B41FA5}">
                          <a16:colId xmlns:a16="http://schemas.microsoft.com/office/drawing/2014/main" val="320230954"/>
                        </a:ext>
                      </a:extLst>
                    </a:gridCol>
                    <a:gridCol w="4391892">
                      <a:extLst>
                        <a:ext uri="{9D8B030D-6E8A-4147-A177-3AD203B41FA5}">
                          <a16:colId xmlns:a16="http://schemas.microsoft.com/office/drawing/2014/main" val="252116699"/>
                        </a:ext>
                      </a:extLst>
                    </a:gridCol>
                  </a:tblGrid>
                  <a:tr h="919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𝟏𝟐𝟔𝟎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𝟒𝟐𝟎𝟎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0183377"/>
                      </a:ext>
                    </a:extLst>
                  </a:tr>
                  <a:tr h="919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</m:t>
                                </m:r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𝟑𝟏𝟓𝟎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𝟓𝟎𝟒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0878613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Which number has the LEAST amount of single digit FACTORS?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16172313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Which number is the ONLY number not divisible by 18?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16072489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Which number is the answer to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𝟑𝟓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𝟑𝟔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1922322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What is the largest FACTOR of all 4 numbers?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070250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Which numbers are divisible by the first 5 multiples of 7?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621556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7FFF3A5-E4E9-214B-BA7E-48747DFD147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0758484"/>
                  </p:ext>
                </p:extLst>
              </p:nvPr>
            </p:nvGraphicFramePr>
            <p:xfrm>
              <a:off x="170211" y="201551"/>
              <a:ext cx="8783784" cy="64347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91892">
                      <a:extLst>
                        <a:ext uri="{9D8B030D-6E8A-4147-A177-3AD203B41FA5}">
                          <a16:colId xmlns:a16="http://schemas.microsoft.com/office/drawing/2014/main" val="320230954"/>
                        </a:ext>
                      </a:extLst>
                    </a:gridCol>
                    <a:gridCol w="4391892">
                      <a:extLst>
                        <a:ext uri="{9D8B030D-6E8A-4147-A177-3AD203B41FA5}">
                          <a16:colId xmlns:a16="http://schemas.microsoft.com/office/drawing/2014/main" val="252116699"/>
                        </a:ext>
                      </a:extLst>
                    </a:gridCol>
                  </a:tblGrid>
                  <a:tr h="919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8" r="-99712" b="-5958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78" b="-5958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0183377"/>
                      </a:ext>
                    </a:extLst>
                  </a:tr>
                  <a:tr h="919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8" t="-101389" r="-99712" b="-5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78" t="-101389" b="-5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0878613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Which number has the LEAST amount of single digit FACTORS?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16172313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Which number is the ONLY number not divisible by 18?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16072489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44" t="-397260" b="-19863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1922322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What is the largest FACTOR of all 4 numbers?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070250"/>
                      </a:ext>
                    </a:extLst>
                  </a:tr>
                  <a:tr h="919254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Which numbers are divisible by the first 5 multiples of 7?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621556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63207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5985</TotalTime>
  <Words>209</Words>
  <Application>Microsoft Macintosh PowerPoint</Application>
  <PresentationFormat>On-screen Show (4:3)</PresentationFormat>
  <Paragraphs>23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16</cp:revision>
  <dcterms:created xsi:type="dcterms:W3CDTF">2020-08-10T22:01:01Z</dcterms:created>
  <dcterms:modified xsi:type="dcterms:W3CDTF">2020-08-15T23:45:06Z</dcterms:modified>
</cp:coreProperties>
</file>