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5" r:id="rId3"/>
    <p:sldId id="256" r:id="rId4"/>
    <p:sldId id="257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F7DC"/>
    <a:srgbClr val="FBACB4"/>
    <a:srgbClr val="FFCBFF"/>
    <a:srgbClr val="F59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62"/>
    <p:restoredTop sz="94620"/>
  </p:normalViewPr>
  <p:slideViewPr>
    <p:cSldViewPr snapToGrid="0" snapToObjects="1">
      <p:cViewPr varScale="1">
        <p:scale>
          <a:sx n="65" d="100"/>
          <a:sy n="65" d="100"/>
        </p:scale>
        <p:origin x="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31F33-C367-4241-ACB1-3557EF121F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F2F540-957B-CE42-953D-A71DCC09ED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07D15-DE1D-BE4C-9B41-8BD8353C9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F2A5-4C2E-CF48-AF3C-97C602062FE5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8E291-3D47-6B48-BA0A-22D36EBED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63BA2-FEE6-4144-8E79-F49B0EF7E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DFA2-C06B-1949-9242-B9E262614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54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360D3-6539-5D47-896A-CBD24E434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93593-14FD-9A41-811A-ECD6A1FC7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B32DA-E62F-BD44-AF2E-B0590E0A8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F2A5-4C2E-CF48-AF3C-97C602062FE5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52195-6AD1-CD4C-85C9-42678FF8B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4DBE7-1457-FA43-A309-367F5AAE1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DFA2-C06B-1949-9242-B9E262614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33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68D1D-AC7A-F941-9BB8-19534937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DF831-BD05-C34F-856A-349805CAA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2A67B-F007-754B-B84F-B521526A6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F2A5-4C2E-CF48-AF3C-97C602062FE5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90342-B11E-2045-A591-4606D2122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78063-8655-EE49-9B18-6747708B1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DFA2-C06B-1949-9242-B9E262614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90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3F42E-7C16-5940-A0D7-C1E02EDCC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370DA-F550-4949-8540-889761F6BA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A7D981-5177-2E4C-9539-95415608B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299906-3D99-FB45-93E4-61CFE6746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F2A5-4C2E-CF48-AF3C-97C602062FE5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7C31D-2B71-3948-963D-DC237807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0B4BFA-409B-2148-9EEA-6AA9EA87D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DFA2-C06B-1949-9242-B9E262614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240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03526-95F7-EB48-9768-34E1C5348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3990D-CEAD-804E-A7EB-CE3F52CE8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A278BD-B0EC-5F4B-A5ED-03A7D7AFF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867EBF-6E4A-5048-ADE7-CCFBF8F3B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1CF5A9-B25D-C345-893D-95232DDA1A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8A330-8A65-E74E-9DED-DA16FDF9E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F2A5-4C2E-CF48-AF3C-97C602062FE5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FB4FEF-140A-F945-8B73-DDFB94B5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A6DAF9-D3DC-8346-B061-270EB90CD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DFA2-C06B-1949-9242-B9E262614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66321-E259-7044-9603-0032D5D6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F023FF-36BD-B04E-BCB3-510B0EF3C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F2A5-4C2E-CF48-AF3C-97C602062FE5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A0C2F-F8D3-B74F-B4A5-E817A3BAF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F75EC9-E2FC-C149-B1E5-B41695000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DFA2-C06B-1949-9242-B9E262614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75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8F6AB5-52F3-0E40-93AF-88CA05EC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F2A5-4C2E-CF48-AF3C-97C602062FE5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1D4EE5-E207-EA41-8E8E-EB593C8F2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6324B6-C43E-DE4E-8702-4FC363613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DFA2-C06B-1949-9242-B9E262614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05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EF70A-0350-AB49-BB82-6B640C51D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D7306-E6D9-AB47-8C77-04167DE37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E85B5-1A17-B042-97F3-714A9AF00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A8FD7-9A1C-5D4D-B49F-76FED30F3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F2A5-4C2E-CF48-AF3C-97C602062FE5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4B141-3C64-5B46-A52D-73BBD3AD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38870-11C0-FF40-955E-1E61A54AA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DFA2-C06B-1949-9242-B9E262614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10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A4755-899F-8548-BC2D-2AAA36E79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E6B656-4FD8-C54F-9FB9-00F084D03E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F2B61-5960-E443-8150-927A373DE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0702C4-D184-754E-AA77-FFA6CFEF9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F2A5-4C2E-CF48-AF3C-97C602062FE5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8A35AA-980B-8E49-8B25-4E482CF4E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719C3-B915-1E44-96DE-53D26CCD9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DFA2-C06B-1949-9242-B9E262614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93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7F5F7-D3D9-504F-8D6A-4301EB272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2CD768-837D-C947-B9BC-454E2B44B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306EC-2B07-1049-88A9-80DAEE6BD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F2A5-4C2E-CF48-AF3C-97C602062FE5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4A44A-01A7-9B48-AEED-4734A7CE0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69131-B436-2F43-ADFA-E61273520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DFA2-C06B-1949-9242-B9E262614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92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6DB50A-0304-E74E-9E49-7218913C0E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137C97-0DD3-6E45-9429-26B899EB2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F7699-CAC4-704A-8D69-6D247FCF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F2A5-4C2E-CF48-AF3C-97C602062FE5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DCBE8-6512-E546-8EF8-9D0BD6D3E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FD7F2-27DB-9C44-B077-3EE89BAFF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DFA2-C06B-1949-9242-B9E262614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13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59955E-6CD2-4C48-A33E-4388103FA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122F6-7B08-F546-B0D3-592E6F081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80E2F-9936-654D-B210-9CAB90A2D1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2F2A5-4C2E-CF48-AF3C-97C602062FE5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E0A8F-2F1B-4945-BE71-D98B359B19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2EAB4-5269-E946-A81F-9A732552C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3DFA2-C06B-1949-9242-B9E262614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4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C1C504E-CF50-254A-A728-7A84C293A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940203"/>
              </p:ext>
            </p:extLst>
          </p:nvPr>
        </p:nvGraphicFramePr>
        <p:xfrm>
          <a:off x="542412" y="2742298"/>
          <a:ext cx="6640050" cy="659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350">
                  <a:extLst>
                    <a:ext uri="{9D8B030D-6E8A-4147-A177-3AD203B41FA5}">
                      <a16:colId xmlns:a16="http://schemas.microsoft.com/office/drawing/2014/main" val="4091212857"/>
                    </a:ext>
                  </a:extLst>
                </a:gridCol>
                <a:gridCol w="2213350">
                  <a:extLst>
                    <a:ext uri="{9D8B030D-6E8A-4147-A177-3AD203B41FA5}">
                      <a16:colId xmlns:a16="http://schemas.microsoft.com/office/drawing/2014/main" val="1143973275"/>
                    </a:ext>
                  </a:extLst>
                </a:gridCol>
                <a:gridCol w="2213350">
                  <a:extLst>
                    <a:ext uri="{9D8B030D-6E8A-4147-A177-3AD203B41FA5}">
                      <a16:colId xmlns:a16="http://schemas.microsoft.com/office/drawing/2014/main" val="1759387280"/>
                    </a:ext>
                  </a:extLst>
                </a:gridCol>
              </a:tblGrid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85703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64F3277-F65E-284A-A0A9-51FA2CE385EF}"/>
              </a:ext>
            </a:extLst>
          </p:cNvPr>
          <p:cNvSpPr txBox="1"/>
          <p:nvPr/>
        </p:nvSpPr>
        <p:spPr>
          <a:xfrm>
            <a:off x="7669160" y="1548581"/>
            <a:ext cx="38493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Using ONLY Prime numbers</a:t>
            </a:r>
          </a:p>
          <a:p>
            <a:endParaRPr lang="en-US" sz="3200" dirty="0"/>
          </a:p>
          <a:p>
            <a:r>
              <a:rPr lang="en-US" sz="3200" dirty="0"/>
              <a:t>Find as many different solutions where the mean of two numbers is 20</a:t>
            </a:r>
          </a:p>
        </p:txBody>
      </p:sp>
    </p:spTree>
    <p:extLst>
      <p:ext uri="{BB962C8B-B14F-4D97-AF65-F5344CB8AC3E}">
        <p14:creationId xmlns:p14="http://schemas.microsoft.com/office/powerpoint/2010/main" val="295025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C1C504E-CF50-254A-A728-7A84C293A9C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1909" y="2238750"/>
          <a:ext cx="6640050" cy="1978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350">
                  <a:extLst>
                    <a:ext uri="{9D8B030D-6E8A-4147-A177-3AD203B41FA5}">
                      <a16:colId xmlns:a16="http://schemas.microsoft.com/office/drawing/2014/main" val="4091212857"/>
                    </a:ext>
                  </a:extLst>
                </a:gridCol>
                <a:gridCol w="2213350">
                  <a:extLst>
                    <a:ext uri="{9D8B030D-6E8A-4147-A177-3AD203B41FA5}">
                      <a16:colId xmlns:a16="http://schemas.microsoft.com/office/drawing/2014/main" val="1143973275"/>
                    </a:ext>
                  </a:extLst>
                </a:gridCol>
                <a:gridCol w="2213350">
                  <a:extLst>
                    <a:ext uri="{9D8B030D-6E8A-4147-A177-3AD203B41FA5}">
                      <a16:colId xmlns:a16="http://schemas.microsoft.com/office/drawing/2014/main" val="1759387280"/>
                    </a:ext>
                  </a:extLst>
                </a:gridCol>
              </a:tblGrid>
              <a:tr h="65955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857031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35058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78697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64F3277-F65E-284A-A0A9-51FA2CE385EF}"/>
              </a:ext>
            </a:extLst>
          </p:cNvPr>
          <p:cNvSpPr txBox="1"/>
          <p:nvPr/>
        </p:nvSpPr>
        <p:spPr>
          <a:xfrm>
            <a:off x="7669160" y="1548581"/>
            <a:ext cx="38493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Using ONLY Prime numbers</a:t>
            </a:r>
          </a:p>
          <a:p>
            <a:endParaRPr lang="en-US" sz="3200" dirty="0"/>
          </a:p>
          <a:p>
            <a:r>
              <a:rPr lang="en-US" sz="3200" dirty="0"/>
              <a:t>Find as many different solutions where the mean of two numbers is 20</a:t>
            </a:r>
          </a:p>
        </p:txBody>
      </p:sp>
    </p:spTree>
    <p:extLst>
      <p:ext uri="{BB962C8B-B14F-4D97-AF65-F5344CB8AC3E}">
        <p14:creationId xmlns:p14="http://schemas.microsoft.com/office/powerpoint/2010/main" val="420857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C1C504E-CF50-254A-A728-7A84C293A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244437"/>
              </p:ext>
            </p:extLst>
          </p:nvPr>
        </p:nvGraphicFramePr>
        <p:xfrm>
          <a:off x="158954" y="144479"/>
          <a:ext cx="6640050" cy="6595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350">
                  <a:extLst>
                    <a:ext uri="{9D8B030D-6E8A-4147-A177-3AD203B41FA5}">
                      <a16:colId xmlns:a16="http://schemas.microsoft.com/office/drawing/2014/main" val="4091212857"/>
                    </a:ext>
                  </a:extLst>
                </a:gridCol>
                <a:gridCol w="2213350">
                  <a:extLst>
                    <a:ext uri="{9D8B030D-6E8A-4147-A177-3AD203B41FA5}">
                      <a16:colId xmlns:a16="http://schemas.microsoft.com/office/drawing/2014/main" val="1143973275"/>
                    </a:ext>
                  </a:extLst>
                </a:gridCol>
                <a:gridCol w="2213350">
                  <a:extLst>
                    <a:ext uri="{9D8B030D-6E8A-4147-A177-3AD203B41FA5}">
                      <a16:colId xmlns:a16="http://schemas.microsoft.com/office/drawing/2014/main" val="1759387280"/>
                    </a:ext>
                  </a:extLst>
                </a:gridCol>
              </a:tblGrid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857031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35058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786979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9659420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5651895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04553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191678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94719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486262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81292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64F3277-F65E-284A-A0A9-51FA2CE385EF}"/>
              </a:ext>
            </a:extLst>
          </p:cNvPr>
          <p:cNvSpPr txBox="1"/>
          <p:nvPr/>
        </p:nvSpPr>
        <p:spPr>
          <a:xfrm>
            <a:off x="7669161" y="1548581"/>
            <a:ext cx="330363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Using ONLY Prime numbers</a:t>
            </a:r>
          </a:p>
          <a:p>
            <a:endParaRPr lang="en-US" sz="3200" dirty="0"/>
          </a:p>
          <a:p>
            <a:r>
              <a:rPr lang="en-US" sz="3200" dirty="0"/>
              <a:t>Fill in the table so that the mean of the two numbers is correct</a:t>
            </a:r>
          </a:p>
        </p:txBody>
      </p:sp>
    </p:spTree>
    <p:extLst>
      <p:ext uri="{BB962C8B-B14F-4D97-AF65-F5344CB8AC3E}">
        <p14:creationId xmlns:p14="http://schemas.microsoft.com/office/powerpoint/2010/main" val="398038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C1C504E-CF50-254A-A728-7A84C293A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130386"/>
              </p:ext>
            </p:extLst>
          </p:nvPr>
        </p:nvGraphicFramePr>
        <p:xfrm>
          <a:off x="-2005781" y="144479"/>
          <a:ext cx="9320982" cy="6595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994">
                  <a:extLst>
                    <a:ext uri="{9D8B030D-6E8A-4147-A177-3AD203B41FA5}">
                      <a16:colId xmlns:a16="http://schemas.microsoft.com/office/drawing/2014/main" val="537101620"/>
                    </a:ext>
                  </a:extLst>
                </a:gridCol>
                <a:gridCol w="3106994">
                  <a:extLst>
                    <a:ext uri="{9D8B030D-6E8A-4147-A177-3AD203B41FA5}">
                      <a16:colId xmlns:a16="http://schemas.microsoft.com/office/drawing/2014/main" val="271168189"/>
                    </a:ext>
                  </a:extLst>
                </a:gridCol>
                <a:gridCol w="3106994">
                  <a:extLst>
                    <a:ext uri="{9D8B030D-6E8A-4147-A177-3AD203B41FA5}">
                      <a16:colId xmlns:a16="http://schemas.microsoft.com/office/drawing/2014/main" val="1759387280"/>
                    </a:ext>
                  </a:extLst>
                </a:gridCol>
              </a:tblGrid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857031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35058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786979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9659420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5651895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04553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191678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94719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486262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Mean of 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81292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64F3277-F65E-284A-A0A9-51FA2CE385EF}"/>
              </a:ext>
            </a:extLst>
          </p:cNvPr>
          <p:cNvSpPr txBox="1"/>
          <p:nvPr/>
        </p:nvSpPr>
        <p:spPr>
          <a:xfrm>
            <a:off x="7964129" y="589936"/>
            <a:ext cx="3760839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Using ONLY Prime numbers</a:t>
            </a:r>
          </a:p>
          <a:p>
            <a:endParaRPr lang="en-US" sz="3200" dirty="0"/>
          </a:p>
          <a:p>
            <a:r>
              <a:rPr lang="en-US" sz="3200" dirty="0"/>
              <a:t>Fill in the table so that the mean of the two numbers is correct</a:t>
            </a:r>
          </a:p>
          <a:p>
            <a:endParaRPr lang="en-US" sz="3200" dirty="0"/>
          </a:p>
          <a:p>
            <a:r>
              <a:rPr lang="en-US" sz="3200" dirty="0"/>
              <a:t>Can you find all the ways to do this for each number?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01422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C1C504E-CF50-254A-A728-7A84C293A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237252"/>
              </p:ext>
            </p:extLst>
          </p:nvPr>
        </p:nvGraphicFramePr>
        <p:xfrm>
          <a:off x="117987" y="114982"/>
          <a:ext cx="11901961" cy="6595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19">
                  <a:extLst>
                    <a:ext uri="{9D8B030D-6E8A-4147-A177-3AD203B41FA5}">
                      <a16:colId xmlns:a16="http://schemas.microsoft.com/office/drawing/2014/main" val="4091212857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1143973275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218142651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828981448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1282839823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2766944194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870297462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662737155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510760975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223909978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537101620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271168189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588070874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1838937149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1898884479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784844002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760402379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236710148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1759387280"/>
                    </a:ext>
                  </a:extLst>
                </a:gridCol>
              </a:tblGrid>
              <a:tr h="6595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857031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35058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786979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9659420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5651895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04553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191678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94719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486262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812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129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C1C504E-CF50-254A-A728-7A84C293A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353486"/>
              </p:ext>
            </p:extLst>
          </p:nvPr>
        </p:nvGraphicFramePr>
        <p:xfrm>
          <a:off x="117987" y="114982"/>
          <a:ext cx="11901961" cy="6595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19">
                  <a:extLst>
                    <a:ext uri="{9D8B030D-6E8A-4147-A177-3AD203B41FA5}">
                      <a16:colId xmlns:a16="http://schemas.microsoft.com/office/drawing/2014/main" val="4091212857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1143973275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218142651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828981448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1282839823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2766944194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870297462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662737155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510760975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223909978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537101620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271168189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588070874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1838937149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1898884479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784844002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760402379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3236710148"/>
                    </a:ext>
                  </a:extLst>
                </a:gridCol>
                <a:gridCol w="626419">
                  <a:extLst>
                    <a:ext uri="{9D8B030D-6E8A-4147-A177-3AD203B41FA5}">
                      <a16:colId xmlns:a16="http://schemas.microsoft.com/office/drawing/2014/main" val="1759387280"/>
                    </a:ext>
                  </a:extLst>
                </a:gridCol>
              </a:tblGrid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857031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35058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786979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9659420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5651895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04553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191678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947193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486262"/>
                  </a:ext>
                </a:extLst>
              </a:tr>
              <a:tr h="65955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F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Mean of 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812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761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40CE4F6-F29E-7046-8F63-F66E7316F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210102"/>
              </p:ext>
            </p:extLst>
          </p:nvPr>
        </p:nvGraphicFramePr>
        <p:xfrm>
          <a:off x="162233" y="100189"/>
          <a:ext cx="6946490" cy="6607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298">
                  <a:extLst>
                    <a:ext uri="{9D8B030D-6E8A-4147-A177-3AD203B41FA5}">
                      <a16:colId xmlns:a16="http://schemas.microsoft.com/office/drawing/2014/main" val="3126311907"/>
                    </a:ext>
                  </a:extLst>
                </a:gridCol>
                <a:gridCol w="1389298">
                  <a:extLst>
                    <a:ext uri="{9D8B030D-6E8A-4147-A177-3AD203B41FA5}">
                      <a16:colId xmlns:a16="http://schemas.microsoft.com/office/drawing/2014/main" val="4229878128"/>
                    </a:ext>
                  </a:extLst>
                </a:gridCol>
                <a:gridCol w="1389298">
                  <a:extLst>
                    <a:ext uri="{9D8B030D-6E8A-4147-A177-3AD203B41FA5}">
                      <a16:colId xmlns:a16="http://schemas.microsoft.com/office/drawing/2014/main" val="3628542490"/>
                    </a:ext>
                  </a:extLst>
                </a:gridCol>
                <a:gridCol w="1389298">
                  <a:extLst>
                    <a:ext uri="{9D8B030D-6E8A-4147-A177-3AD203B41FA5}">
                      <a16:colId xmlns:a16="http://schemas.microsoft.com/office/drawing/2014/main" val="380923798"/>
                    </a:ext>
                  </a:extLst>
                </a:gridCol>
                <a:gridCol w="1389298">
                  <a:extLst>
                    <a:ext uri="{9D8B030D-6E8A-4147-A177-3AD203B41FA5}">
                      <a16:colId xmlns:a16="http://schemas.microsoft.com/office/drawing/2014/main" val="100370358"/>
                    </a:ext>
                  </a:extLst>
                </a:gridCol>
              </a:tblGrid>
              <a:tr h="132140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6879955"/>
                  </a:ext>
                </a:extLst>
              </a:tr>
              <a:tr h="13214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871978"/>
                  </a:ext>
                </a:extLst>
              </a:tr>
              <a:tr h="13214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1359278"/>
                  </a:ext>
                </a:extLst>
              </a:tr>
              <a:tr h="132140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938185"/>
                  </a:ext>
                </a:extLst>
              </a:tr>
              <a:tr h="13214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62671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8F4B02F-B8DF-8B4F-AD00-25311F1F793B}"/>
              </a:ext>
            </a:extLst>
          </p:cNvPr>
          <p:cNvSpPr txBox="1"/>
          <p:nvPr/>
        </p:nvSpPr>
        <p:spPr>
          <a:xfrm>
            <a:off x="8627806" y="262469"/>
            <a:ext cx="334788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Arrange the prime numbers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3</a:t>
            </a:r>
          </a:p>
          <a:p>
            <a:pPr algn="ctr"/>
            <a:r>
              <a:rPr lang="en-US" sz="2400" dirty="0"/>
              <a:t>5</a:t>
            </a:r>
          </a:p>
          <a:p>
            <a:pPr algn="ctr"/>
            <a:r>
              <a:rPr lang="en-US" sz="2400" dirty="0"/>
              <a:t>7</a:t>
            </a:r>
          </a:p>
          <a:p>
            <a:pPr algn="ctr"/>
            <a:r>
              <a:rPr lang="en-US" sz="2400" dirty="0"/>
              <a:t>11</a:t>
            </a:r>
          </a:p>
          <a:p>
            <a:pPr algn="ctr"/>
            <a:r>
              <a:rPr lang="en-US" sz="2400" dirty="0"/>
              <a:t>13</a:t>
            </a:r>
          </a:p>
          <a:p>
            <a:pPr algn="ctr"/>
            <a:r>
              <a:rPr lang="en-US" sz="2400" dirty="0"/>
              <a:t>17</a:t>
            </a:r>
          </a:p>
          <a:p>
            <a:pPr algn="ctr"/>
            <a:r>
              <a:rPr lang="en-US" sz="2400" dirty="0"/>
              <a:t>19</a:t>
            </a:r>
          </a:p>
          <a:p>
            <a:pPr algn="ctr"/>
            <a:r>
              <a:rPr lang="en-US" sz="2400" dirty="0"/>
              <a:t>23</a:t>
            </a:r>
          </a:p>
          <a:p>
            <a:pPr algn="ctr"/>
            <a:r>
              <a:rPr lang="en-US" sz="2400" dirty="0"/>
              <a:t>29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Into the 9 gaps so the totals in each row, column and diagonal is a prime number</a:t>
            </a:r>
          </a:p>
        </p:txBody>
      </p:sp>
    </p:spTree>
    <p:extLst>
      <p:ext uri="{BB962C8B-B14F-4D97-AF65-F5344CB8AC3E}">
        <p14:creationId xmlns:p14="http://schemas.microsoft.com/office/powerpoint/2010/main" val="1174016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40CE4F6-F29E-7046-8F63-F66E7316F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825624"/>
              </p:ext>
            </p:extLst>
          </p:nvPr>
        </p:nvGraphicFramePr>
        <p:xfrm>
          <a:off x="162233" y="100189"/>
          <a:ext cx="6946490" cy="6607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298">
                  <a:extLst>
                    <a:ext uri="{9D8B030D-6E8A-4147-A177-3AD203B41FA5}">
                      <a16:colId xmlns:a16="http://schemas.microsoft.com/office/drawing/2014/main" val="3126311907"/>
                    </a:ext>
                  </a:extLst>
                </a:gridCol>
                <a:gridCol w="1389298">
                  <a:extLst>
                    <a:ext uri="{9D8B030D-6E8A-4147-A177-3AD203B41FA5}">
                      <a16:colId xmlns:a16="http://schemas.microsoft.com/office/drawing/2014/main" val="4229878128"/>
                    </a:ext>
                  </a:extLst>
                </a:gridCol>
                <a:gridCol w="1389298">
                  <a:extLst>
                    <a:ext uri="{9D8B030D-6E8A-4147-A177-3AD203B41FA5}">
                      <a16:colId xmlns:a16="http://schemas.microsoft.com/office/drawing/2014/main" val="3628542490"/>
                    </a:ext>
                  </a:extLst>
                </a:gridCol>
                <a:gridCol w="1389298">
                  <a:extLst>
                    <a:ext uri="{9D8B030D-6E8A-4147-A177-3AD203B41FA5}">
                      <a16:colId xmlns:a16="http://schemas.microsoft.com/office/drawing/2014/main" val="380923798"/>
                    </a:ext>
                  </a:extLst>
                </a:gridCol>
                <a:gridCol w="1389298">
                  <a:extLst>
                    <a:ext uri="{9D8B030D-6E8A-4147-A177-3AD203B41FA5}">
                      <a16:colId xmlns:a16="http://schemas.microsoft.com/office/drawing/2014/main" val="100370358"/>
                    </a:ext>
                  </a:extLst>
                </a:gridCol>
              </a:tblGrid>
              <a:tr h="132140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6879955"/>
                  </a:ext>
                </a:extLst>
              </a:tr>
              <a:tr h="13214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871978"/>
                  </a:ext>
                </a:extLst>
              </a:tr>
              <a:tr h="13214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1359278"/>
                  </a:ext>
                </a:extLst>
              </a:tr>
              <a:tr h="132140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938185"/>
                  </a:ext>
                </a:extLst>
              </a:tr>
              <a:tr h="13214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is PRIME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62671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8F4B02F-B8DF-8B4F-AD00-25311F1F793B}"/>
              </a:ext>
            </a:extLst>
          </p:cNvPr>
          <p:cNvSpPr txBox="1"/>
          <p:nvPr/>
        </p:nvSpPr>
        <p:spPr>
          <a:xfrm>
            <a:off x="8627806" y="262469"/>
            <a:ext cx="334788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Arrange the prime numbers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3</a:t>
            </a:r>
          </a:p>
          <a:p>
            <a:pPr algn="ctr"/>
            <a:r>
              <a:rPr lang="en-US" sz="2400" dirty="0"/>
              <a:t>5</a:t>
            </a:r>
          </a:p>
          <a:p>
            <a:pPr algn="ctr"/>
            <a:r>
              <a:rPr lang="en-US" sz="2400" dirty="0"/>
              <a:t>7</a:t>
            </a:r>
          </a:p>
          <a:p>
            <a:pPr algn="ctr"/>
            <a:r>
              <a:rPr lang="en-US" sz="2400" dirty="0"/>
              <a:t>11</a:t>
            </a:r>
          </a:p>
          <a:p>
            <a:pPr algn="ctr"/>
            <a:r>
              <a:rPr lang="en-US" sz="2400" dirty="0"/>
              <a:t>13</a:t>
            </a:r>
          </a:p>
          <a:p>
            <a:pPr algn="ctr"/>
            <a:r>
              <a:rPr lang="en-US" sz="2400" dirty="0"/>
              <a:t>17</a:t>
            </a:r>
          </a:p>
          <a:p>
            <a:pPr algn="ctr"/>
            <a:r>
              <a:rPr lang="en-US" sz="2400" dirty="0"/>
              <a:t>19</a:t>
            </a:r>
          </a:p>
          <a:p>
            <a:pPr algn="ctr"/>
            <a:r>
              <a:rPr lang="en-US" sz="2400" dirty="0"/>
              <a:t>23</a:t>
            </a:r>
          </a:p>
          <a:p>
            <a:pPr algn="ctr"/>
            <a:r>
              <a:rPr lang="en-US" sz="2400" dirty="0"/>
              <a:t>29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Into the 9 gaps so the totals in each row, column and diagonal is a prime number</a:t>
            </a:r>
          </a:p>
        </p:txBody>
      </p:sp>
    </p:spTree>
    <p:extLst>
      <p:ext uri="{BB962C8B-B14F-4D97-AF65-F5344CB8AC3E}">
        <p14:creationId xmlns:p14="http://schemas.microsoft.com/office/powerpoint/2010/main" val="2249843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464</Words>
  <Application>Microsoft Office PowerPoint</Application>
  <PresentationFormat>Widescreen</PresentationFormat>
  <Paragraphs>207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11</cp:revision>
  <dcterms:created xsi:type="dcterms:W3CDTF">2018-11-15T08:51:28Z</dcterms:created>
  <dcterms:modified xsi:type="dcterms:W3CDTF">2018-11-15T13:04:39Z</dcterms:modified>
</cp:coreProperties>
</file>