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</p:sldIdLst>
  <p:sldSz cx="12192000" cy="6858000"/>
  <p:notesSz cx="6797675" cy="9872663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959" autoAdjust="0"/>
    <p:restoredTop sz="94660"/>
  </p:normalViewPr>
  <p:slideViewPr>
    <p:cSldViewPr snapToGrid="0">
      <p:cViewPr varScale="1">
        <p:scale>
          <a:sx n="59" d="100"/>
          <a:sy n="59" d="100"/>
        </p:scale>
        <p:origin x="102" y="30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2AAD09-A400-4A13-A7F2-12042713F667}" type="datetimeFigureOut">
              <a:rPr lang="en-GB" smtClean="0"/>
              <a:t>30/04/2018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37DAC6-FFEA-4697-8143-96E2A96F3AB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819965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2AAD09-A400-4A13-A7F2-12042713F667}" type="datetimeFigureOut">
              <a:rPr lang="en-GB" smtClean="0"/>
              <a:t>30/04/2018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37DAC6-FFEA-4697-8143-96E2A96F3AB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553795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2AAD09-A400-4A13-A7F2-12042713F667}" type="datetimeFigureOut">
              <a:rPr lang="en-GB" smtClean="0"/>
              <a:t>30/04/2018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37DAC6-FFEA-4697-8143-96E2A96F3AB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167452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2AAD09-A400-4A13-A7F2-12042713F667}" type="datetimeFigureOut">
              <a:rPr lang="en-GB" smtClean="0"/>
              <a:t>30/04/2018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37DAC6-FFEA-4697-8143-96E2A96F3AB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821013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2AAD09-A400-4A13-A7F2-12042713F667}" type="datetimeFigureOut">
              <a:rPr lang="en-GB" smtClean="0"/>
              <a:t>30/04/2018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37DAC6-FFEA-4697-8143-96E2A96F3AB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728920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2AAD09-A400-4A13-A7F2-12042713F667}" type="datetimeFigureOut">
              <a:rPr lang="en-GB" smtClean="0"/>
              <a:t>30/04/2018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37DAC6-FFEA-4697-8143-96E2A96F3AB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067878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2AAD09-A400-4A13-A7F2-12042713F667}" type="datetimeFigureOut">
              <a:rPr lang="en-GB" smtClean="0"/>
              <a:t>30/04/2018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37DAC6-FFEA-4697-8143-96E2A96F3AB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027711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2AAD09-A400-4A13-A7F2-12042713F667}" type="datetimeFigureOut">
              <a:rPr lang="en-GB" smtClean="0"/>
              <a:t>30/04/2018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37DAC6-FFEA-4697-8143-96E2A96F3AB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176340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2AAD09-A400-4A13-A7F2-12042713F667}" type="datetimeFigureOut">
              <a:rPr lang="en-GB" smtClean="0"/>
              <a:t>30/04/2018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37DAC6-FFEA-4697-8143-96E2A96F3AB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013830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2AAD09-A400-4A13-A7F2-12042713F667}" type="datetimeFigureOut">
              <a:rPr lang="en-GB" smtClean="0"/>
              <a:t>30/04/2018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37DAC6-FFEA-4697-8143-96E2A96F3AB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218260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2AAD09-A400-4A13-A7F2-12042713F667}" type="datetimeFigureOut">
              <a:rPr lang="en-GB" smtClean="0"/>
              <a:t>30/04/2018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37DAC6-FFEA-4697-8143-96E2A96F3AB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941652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62AAD09-A400-4A13-A7F2-12042713F667}" type="datetimeFigureOut">
              <a:rPr lang="en-GB" smtClean="0"/>
              <a:t>30/04/2018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37DAC6-FFEA-4697-8143-96E2A96F3AB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677821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25139756"/>
              </p:ext>
            </p:extLst>
          </p:nvPr>
        </p:nvGraphicFramePr>
        <p:xfrm>
          <a:off x="0" y="0"/>
          <a:ext cx="12192000" cy="6858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38400">
                  <a:extLst>
                    <a:ext uri="{9D8B030D-6E8A-4147-A177-3AD203B41FA5}">
                      <a16:colId xmlns:a16="http://schemas.microsoft.com/office/drawing/2014/main" val="1322941039"/>
                    </a:ext>
                  </a:extLst>
                </a:gridCol>
                <a:gridCol w="2438400">
                  <a:extLst>
                    <a:ext uri="{9D8B030D-6E8A-4147-A177-3AD203B41FA5}">
                      <a16:colId xmlns:a16="http://schemas.microsoft.com/office/drawing/2014/main" val="2190566180"/>
                    </a:ext>
                  </a:extLst>
                </a:gridCol>
                <a:gridCol w="2438400">
                  <a:extLst>
                    <a:ext uri="{9D8B030D-6E8A-4147-A177-3AD203B41FA5}">
                      <a16:colId xmlns:a16="http://schemas.microsoft.com/office/drawing/2014/main" val="3650875572"/>
                    </a:ext>
                  </a:extLst>
                </a:gridCol>
                <a:gridCol w="2438400">
                  <a:extLst>
                    <a:ext uri="{9D8B030D-6E8A-4147-A177-3AD203B41FA5}">
                      <a16:colId xmlns:a16="http://schemas.microsoft.com/office/drawing/2014/main" val="682357839"/>
                    </a:ext>
                  </a:extLst>
                </a:gridCol>
                <a:gridCol w="2438400">
                  <a:extLst>
                    <a:ext uri="{9D8B030D-6E8A-4147-A177-3AD203B41FA5}">
                      <a16:colId xmlns:a16="http://schemas.microsoft.com/office/drawing/2014/main" val="1624172669"/>
                    </a:ext>
                  </a:extLst>
                </a:gridCol>
              </a:tblGrid>
              <a:tr h="171450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 + 2 = 11</a:t>
                      </a:r>
                      <a:endParaRPr kumimoji="0" lang="en-GB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a – 9 = 3</a:t>
                      </a:r>
                      <a:endParaRPr kumimoji="0" lang="en-GB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7 + a = 3</a:t>
                      </a:r>
                      <a:endParaRPr kumimoji="0" lang="en-GB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a – 6 = -8</a:t>
                      </a:r>
                      <a:endParaRPr kumimoji="0" lang="en-GB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10 – a = 4</a:t>
                      </a:r>
                      <a:endParaRPr kumimoji="0" lang="en-GB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61976583"/>
                  </a:ext>
                </a:extLst>
              </a:tr>
              <a:tr h="171450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3a + 7 = 25</a:t>
                      </a:r>
                      <a:endParaRPr kumimoji="0" lang="en-GB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 + 2a = 27</a:t>
                      </a:r>
                      <a:endParaRPr kumimoji="0" lang="en-GB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6a – 1 = 11</a:t>
                      </a:r>
                      <a:endParaRPr kumimoji="0" lang="en-GB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7a – 2 = 4</a:t>
                      </a:r>
                      <a:endParaRPr kumimoji="0" lang="en-GB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 – 3a = 20</a:t>
                      </a:r>
                      <a:endParaRPr kumimoji="0" lang="en-GB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02562271"/>
                  </a:ext>
                </a:extLst>
              </a:tr>
              <a:tr h="171450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2000" b="1" i="0" u="sng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a + 6 </a:t>
                      </a:r>
                      <a:r>
                        <a:rPr kumimoji="0" lang="en-GB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= 7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                4     </a:t>
                      </a:r>
                      <a:endParaRPr kumimoji="0" lang="en-GB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2000" b="1" i="0" u="sng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a - 5 </a:t>
                      </a:r>
                      <a:r>
                        <a:rPr kumimoji="0" lang="en-GB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= 3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                6     </a:t>
                      </a:r>
                      <a:endParaRPr kumimoji="0" lang="en-GB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2000" b="1" i="0" u="sng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a + 6 </a:t>
                      </a:r>
                      <a:r>
                        <a:rPr kumimoji="0" lang="en-GB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= -5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               2     </a:t>
                      </a:r>
                      <a:endParaRPr kumimoji="0" lang="en-GB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2000" b="1" i="0" u="sng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a - 7 </a:t>
                      </a:r>
                      <a:r>
                        <a:rPr kumimoji="0" lang="en-GB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= 10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               5     </a:t>
                      </a:r>
                      <a:endParaRPr kumimoji="0" lang="en-GB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2000" b="1" i="0" u="sng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4 - a </a:t>
                      </a:r>
                      <a:r>
                        <a:rPr kumimoji="0" lang="en-GB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= 11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               4     </a:t>
                      </a:r>
                      <a:endParaRPr kumimoji="0" lang="en-GB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65085283"/>
                  </a:ext>
                </a:extLst>
              </a:tr>
              <a:tr h="171450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3(x + 5) = 12</a:t>
                      </a:r>
                      <a:endParaRPr kumimoji="0" lang="en-GB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5(x – 2) = 15</a:t>
                      </a:r>
                      <a:endParaRPr kumimoji="0" lang="en-GB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4(x + 8) = 3</a:t>
                      </a:r>
                      <a:endParaRPr kumimoji="0" lang="en-GB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3(x + 5) = 17</a:t>
                      </a:r>
                      <a:endParaRPr kumimoji="0" lang="en-GB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5(x – 2) = 1</a:t>
                      </a:r>
                      <a:endParaRPr kumimoji="0" lang="en-GB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5279643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819029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0" y="0"/>
          <a:ext cx="12192000" cy="6858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38400">
                  <a:extLst>
                    <a:ext uri="{9D8B030D-6E8A-4147-A177-3AD203B41FA5}">
                      <a16:colId xmlns:a16="http://schemas.microsoft.com/office/drawing/2014/main" val="1322941039"/>
                    </a:ext>
                  </a:extLst>
                </a:gridCol>
                <a:gridCol w="2438400">
                  <a:extLst>
                    <a:ext uri="{9D8B030D-6E8A-4147-A177-3AD203B41FA5}">
                      <a16:colId xmlns:a16="http://schemas.microsoft.com/office/drawing/2014/main" val="2190566180"/>
                    </a:ext>
                  </a:extLst>
                </a:gridCol>
                <a:gridCol w="2438400">
                  <a:extLst>
                    <a:ext uri="{9D8B030D-6E8A-4147-A177-3AD203B41FA5}">
                      <a16:colId xmlns:a16="http://schemas.microsoft.com/office/drawing/2014/main" val="3650875572"/>
                    </a:ext>
                  </a:extLst>
                </a:gridCol>
                <a:gridCol w="2438400">
                  <a:extLst>
                    <a:ext uri="{9D8B030D-6E8A-4147-A177-3AD203B41FA5}">
                      <a16:colId xmlns:a16="http://schemas.microsoft.com/office/drawing/2014/main" val="682357839"/>
                    </a:ext>
                  </a:extLst>
                </a:gridCol>
                <a:gridCol w="2438400">
                  <a:extLst>
                    <a:ext uri="{9D8B030D-6E8A-4147-A177-3AD203B41FA5}">
                      <a16:colId xmlns:a16="http://schemas.microsoft.com/office/drawing/2014/main" val="1624172669"/>
                    </a:ext>
                  </a:extLst>
                </a:gridCol>
              </a:tblGrid>
              <a:tr h="171450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 + 2 = 11</a:t>
                      </a:r>
                      <a:endParaRPr kumimoji="0" lang="en-GB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a – 9 = 3</a:t>
                      </a:r>
                      <a:endParaRPr kumimoji="0" lang="en-GB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7 + a = 3</a:t>
                      </a:r>
                      <a:endParaRPr kumimoji="0" lang="en-GB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a – 6 = -8</a:t>
                      </a:r>
                      <a:endParaRPr kumimoji="0" lang="en-GB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10 – a = 4</a:t>
                      </a:r>
                      <a:endParaRPr kumimoji="0" lang="en-GB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61976583"/>
                  </a:ext>
                </a:extLst>
              </a:tr>
              <a:tr h="171450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3a + 7 = 25</a:t>
                      </a:r>
                      <a:endParaRPr kumimoji="0" lang="en-GB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 + 2a = 27</a:t>
                      </a:r>
                      <a:endParaRPr kumimoji="0" lang="en-GB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6a – 1 = 11</a:t>
                      </a:r>
                      <a:endParaRPr kumimoji="0" lang="en-GB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7a – 2 = 4</a:t>
                      </a:r>
                      <a:endParaRPr kumimoji="0" lang="en-GB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 – 3a = 20</a:t>
                      </a:r>
                      <a:endParaRPr kumimoji="0" lang="en-GB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02562271"/>
                  </a:ext>
                </a:extLst>
              </a:tr>
              <a:tr h="171450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2000" b="1" i="0" u="sng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a + 6 </a:t>
                      </a:r>
                      <a:r>
                        <a:rPr kumimoji="0" lang="en-GB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= 7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                4     </a:t>
                      </a:r>
                      <a:endParaRPr kumimoji="0" lang="en-GB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2000" b="1" i="0" u="sng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a - 5 </a:t>
                      </a:r>
                      <a:r>
                        <a:rPr kumimoji="0" lang="en-GB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= 3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                6     </a:t>
                      </a:r>
                      <a:endParaRPr kumimoji="0" lang="en-GB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2000" b="1" i="0" u="sng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a + 6 </a:t>
                      </a:r>
                      <a:r>
                        <a:rPr kumimoji="0" lang="en-GB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= -5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               2     </a:t>
                      </a:r>
                      <a:endParaRPr kumimoji="0" lang="en-GB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2000" b="1" i="0" u="sng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a - 7 </a:t>
                      </a:r>
                      <a:r>
                        <a:rPr kumimoji="0" lang="en-GB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= 10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               5     </a:t>
                      </a:r>
                      <a:endParaRPr kumimoji="0" lang="en-GB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2000" b="1" i="0" u="sng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4 - a </a:t>
                      </a:r>
                      <a:r>
                        <a:rPr kumimoji="0" lang="en-GB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= 11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               4     </a:t>
                      </a:r>
                      <a:endParaRPr kumimoji="0" lang="en-GB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65085283"/>
                  </a:ext>
                </a:extLst>
              </a:tr>
              <a:tr h="171450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3(x + 5) = 12</a:t>
                      </a:r>
                      <a:endParaRPr kumimoji="0" lang="en-GB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5(x – 2) = 15</a:t>
                      </a:r>
                      <a:endParaRPr kumimoji="0" lang="en-GB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4(x + 8) = 3</a:t>
                      </a:r>
                      <a:endParaRPr kumimoji="0" lang="en-GB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3(x + 5) = 17</a:t>
                      </a:r>
                      <a:endParaRPr kumimoji="0" lang="en-GB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5(x – 2) = 1</a:t>
                      </a:r>
                      <a:endParaRPr kumimoji="0" lang="en-GB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5279643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5673378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</TotalTime>
  <Words>234</Words>
  <Application>Microsoft Office PowerPoint</Application>
  <PresentationFormat>Widescreen</PresentationFormat>
  <Paragraphs>50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Office Theme</vt:lpstr>
      <vt:lpstr>PowerPoint Presentation</vt:lpstr>
      <vt:lpstr>PowerPoint Presentation</vt:lpstr>
    </vt:vector>
  </TitlesOfParts>
  <Company>RM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Helen Konstantine</dc:creator>
  <cp:lastModifiedBy>Helen Konstantine</cp:lastModifiedBy>
  <cp:revision>3</cp:revision>
  <cp:lastPrinted>2018-04-30T11:17:04Z</cp:lastPrinted>
  <dcterms:created xsi:type="dcterms:W3CDTF">2018-04-30T11:03:38Z</dcterms:created>
  <dcterms:modified xsi:type="dcterms:W3CDTF">2018-04-30T11:17:54Z</dcterms:modified>
</cp:coreProperties>
</file>