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20"/>
  </p:normalViewPr>
  <p:slideViewPr>
    <p:cSldViewPr snapToGrid="0" snapToObjects="1">
      <p:cViewPr varScale="1">
        <p:scale>
          <a:sx n="64" d="100"/>
          <a:sy n="64" d="100"/>
        </p:scale>
        <p:origin x="9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77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93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05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47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605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690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75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47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3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6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78735-1B49-404A-AE82-3B636814B000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7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78735-1B49-404A-AE82-3B636814B000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F4C77-CFBF-FC44-B310-F8ECD8CD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78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22470" y="762000"/>
            <a:ext cx="53340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Join 1 to the next term in the sequence:5, 8, 11, 14, 17…</a:t>
            </a:r>
          </a:p>
          <a:p>
            <a:r>
              <a:rPr lang="en-US" sz="1400" dirty="0" smtClean="0"/>
              <a:t>Join that to the only even prime number</a:t>
            </a:r>
          </a:p>
          <a:p>
            <a:r>
              <a:rPr lang="en-US" sz="1400" dirty="0" smtClean="0"/>
              <a:t>Join that to the missing factor of 15; 1, 3, 5 …</a:t>
            </a:r>
          </a:p>
          <a:p>
            <a:r>
              <a:rPr lang="en-US" sz="1400" dirty="0" smtClean="0"/>
              <a:t>Join that to 4 squared</a:t>
            </a:r>
          </a:p>
          <a:p>
            <a:r>
              <a:rPr lang="en-US" sz="1400" dirty="0" smtClean="0"/>
              <a:t>Join that to the 3</a:t>
            </a:r>
            <a:r>
              <a:rPr lang="en-US" sz="1400" baseline="30000" dirty="0" smtClean="0"/>
              <a:t>rd</a:t>
            </a:r>
            <a:r>
              <a:rPr lang="en-US" sz="1400" dirty="0" smtClean="0"/>
              <a:t> multiple of 6</a:t>
            </a:r>
          </a:p>
          <a:p>
            <a:r>
              <a:rPr lang="en-US" sz="1400" dirty="0" smtClean="0"/>
              <a:t>Join that to the 7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Prime number</a:t>
            </a:r>
          </a:p>
          <a:p>
            <a:r>
              <a:rPr lang="en-US" sz="1400" dirty="0" smtClean="0"/>
              <a:t>Join that to the largest prime factor of 57</a:t>
            </a:r>
          </a:p>
          <a:p>
            <a:r>
              <a:rPr lang="en-US" sz="1400" dirty="0" smtClean="0"/>
              <a:t>Join that to the LCM of 3 and 4</a:t>
            </a:r>
          </a:p>
          <a:p>
            <a:r>
              <a:rPr lang="en-US" sz="1400" dirty="0" smtClean="0"/>
              <a:t>Join that to 2 cubed</a:t>
            </a:r>
          </a:p>
          <a:p>
            <a:r>
              <a:rPr lang="en-US" sz="1400" dirty="0" smtClean="0"/>
              <a:t>Join that to the 4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Prime Number</a:t>
            </a:r>
          </a:p>
          <a:p>
            <a:r>
              <a:rPr lang="en-US" sz="1400" dirty="0" smtClean="0"/>
              <a:t>Join that to 3 squared</a:t>
            </a:r>
          </a:p>
          <a:p>
            <a:r>
              <a:rPr lang="en-US" sz="1400" dirty="0" smtClean="0"/>
              <a:t>Join that to the next number in the sequence:5, 11, 17, 23, …</a:t>
            </a:r>
          </a:p>
          <a:p>
            <a:r>
              <a:rPr lang="en-US" sz="1400" dirty="0" smtClean="0"/>
              <a:t>Join that to the LCM of 5 and 6</a:t>
            </a:r>
          </a:p>
          <a:p>
            <a:r>
              <a:rPr lang="en-US" sz="1400" dirty="0" smtClean="0"/>
              <a:t>Join that to 5 squared</a:t>
            </a:r>
          </a:p>
          <a:p>
            <a:r>
              <a:rPr lang="en-US" sz="1400" dirty="0" smtClean="0"/>
              <a:t>Join that to the next 2 odd numbers after 1</a:t>
            </a:r>
          </a:p>
          <a:p>
            <a:r>
              <a:rPr lang="en-US" sz="1400" dirty="0" smtClean="0"/>
              <a:t>Join that to the next 2 even numbers after 2</a:t>
            </a:r>
          </a:p>
          <a:p>
            <a:r>
              <a:rPr lang="en-US" sz="1400" dirty="0" smtClean="0"/>
              <a:t>Join that to the 5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prime number</a:t>
            </a:r>
          </a:p>
          <a:p>
            <a:r>
              <a:rPr lang="en-US" sz="1400" dirty="0" smtClean="0"/>
              <a:t>Join that to the missing factor of 20; 1,2,4,5,20</a:t>
            </a:r>
          </a:p>
          <a:p>
            <a:r>
              <a:rPr lang="en-US" sz="1400" dirty="0" smtClean="0"/>
              <a:t>Join that to the 6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prime number</a:t>
            </a:r>
          </a:p>
          <a:p>
            <a:r>
              <a:rPr lang="en-US" sz="1400" dirty="0" smtClean="0"/>
              <a:t>Join that to 1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 + 2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 + 3</a:t>
            </a:r>
            <a:r>
              <a:rPr lang="en-US" sz="1400" baseline="30000" dirty="0" smtClean="0"/>
              <a:t>2</a:t>
            </a:r>
            <a:endParaRPr lang="en-US" sz="1400" dirty="0" smtClean="0"/>
          </a:p>
          <a:p>
            <a:r>
              <a:rPr lang="en-US" sz="1400" dirty="0" smtClean="0"/>
              <a:t>Join that to the 7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multiple of 3</a:t>
            </a:r>
          </a:p>
          <a:p>
            <a:r>
              <a:rPr lang="en-US" sz="1400" dirty="0" smtClean="0"/>
              <a:t>Join that to the first 4 terms in the sequence; 2n + 20</a:t>
            </a:r>
          </a:p>
          <a:p>
            <a:r>
              <a:rPr lang="en-US" sz="1400" dirty="0" smtClean="0"/>
              <a:t>Join that to the 9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prime number</a:t>
            </a:r>
          </a:p>
          <a:p>
            <a:r>
              <a:rPr lang="en-US" sz="1400" dirty="0" smtClean="0"/>
              <a:t>Join that to missing factor of 27; 1,3,9 …</a:t>
            </a:r>
          </a:p>
          <a:p>
            <a:r>
              <a:rPr lang="en-US" sz="1400" dirty="0" smtClean="0"/>
              <a:t>To finish the pattern join the last point to 31 and continue to join the dots in order until you reach 77</a:t>
            </a:r>
          </a:p>
          <a:p>
            <a:r>
              <a:rPr lang="en-US" sz="1400" dirty="0" smtClean="0"/>
              <a:t>Then join that to 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16" y="0"/>
            <a:ext cx="5939607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876070" y="277091"/>
            <a:ext cx="2876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smtClean="0"/>
              <a:t>Dot to Dot Types of Number</a:t>
            </a:r>
            <a:endParaRPr lang="en-US" b="1" u="sng"/>
          </a:p>
        </p:txBody>
      </p:sp>
    </p:spTree>
    <p:extLst>
      <p:ext uri="{BB962C8B-B14F-4D97-AF65-F5344CB8AC3E}">
        <p14:creationId xmlns:p14="http://schemas.microsoft.com/office/powerpoint/2010/main" val="648743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6" y="0"/>
            <a:ext cx="5939607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623" y="0"/>
            <a:ext cx="5939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90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251</Words>
  <Application>Microsoft Office PowerPoint</Application>
  <PresentationFormat>Widescreen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Helen Konstantine</cp:lastModifiedBy>
  <cp:revision>5</cp:revision>
  <cp:lastPrinted>2017-12-19T08:10:15Z</cp:lastPrinted>
  <dcterms:created xsi:type="dcterms:W3CDTF">2017-12-18T22:31:04Z</dcterms:created>
  <dcterms:modified xsi:type="dcterms:W3CDTF">2017-12-19T08:26:20Z</dcterms:modified>
</cp:coreProperties>
</file>