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59" autoAdjust="0"/>
    <p:restoredTop sz="82117" autoAdjust="0"/>
  </p:normalViewPr>
  <p:slideViewPr>
    <p:cSldViewPr snapToGrid="0">
      <p:cViewPr varScale="1">
        <p:scale>
          <a:sx n="56" d="100"/>
          <a:sy n="56" d="100"/>
        </p:scale>
        <p:origin x="2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9E878-CD7E-46BA-B129-624BA9D7522F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D02CA-8268-462E-B089-DA6C776863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79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D02CA-8268-462E-B089-DA6C776863F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701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D02CA-8268-462E-B089-DA6C776863F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17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71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13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74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89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8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9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67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87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92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0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97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318BF-9EA8-4FFD-A74D-F10F9F7C56F7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3B915-FFA6-4A99-B152-86D742D63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32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468352"/>
              </p:ext>
            </p:extLst>
          </p:nvPr>
        </p:nvGraphicFramePr>
        <p:xfrm>
          <a:off x="964172" y="164495"/>
          <a:ext cx="5593444" cy="6495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722">
                  <a:extLst>
                    <a:ext uri="{9D8B030D-6E8A-4147-A177-3AD203B41FA5}">
                      <a16:colId xmlns:a16="http://schemas.microsoft.com/office/drawing/2014/main" val="3905263392"/>
                    </a:ext>
                  </a:extLst>
                </a:gridCol>
                <a:gridCol w="2796722">
                  <a:extLst>
                    <a:ext uri="{9D8B030D-6E8A-4147-A177-3AD203B41FA5}">
                      <a16:colId xmlns:a16="http://schemas.microsoft.com/office/drawing/2014/main" val="1069976609"/>
                    </a:ext>
                  </a:extLst>
                </a:gridCol>
              </a:tblGrid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Prime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09899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Square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256349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Factors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of 72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34464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Multiple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of 3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74907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Cube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904754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Make the biggest possible total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453720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245574" y="688471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1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443002" y="688471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2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640430" y="688471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4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245574" y="2050316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449370" y="2050316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646798" y="2050316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7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251942" y="3591102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7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449370" y="3591102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8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245574" y="4952947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9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646798" y="3591102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9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741041" y="20677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88662" y="20677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41041" y="1290830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688662" y="1290830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741041" y="2392135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688662" y="2392135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741041" y="3476187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688662" y="3476187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741041" y="455448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688662" y="455448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688662" y="5632789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750696" y="5632789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61714" y="5632789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0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64172" y="164495"/>
          <a:ext cx="5593444" cy="6495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722">
                  <a:extLst>
                    <a:ext uri="{9D8B030D-6E8A-4147-A177-3AD203B41FA5}">
                      <a16:colId xmlns:a16="http://schemas.microsoft.com/office/drawing/2014/main" val="3905263392"/>
                    </a:ext>
                  </a:extLst>
                </a:gridCol>
                <a:gridCol w="2796722">
                  <a:extLst>
                    <a:ext uri="{9D8B030D-6E8A-4147-A177-3AD203B41FA5}">
                      <a16:colId xmlns:a16="http://schemas.microsoft.com/office/drawing/2014/main" val="1069976609"/>
                    </a:ext>
                  </a:extLst>
                </a:gridCol>
              </a:tblGrid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Prime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09899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Square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256349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Factors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of 72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34464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Multiple</a:t>
                      </a:r>
                      <a:r>
                        <a:rPr lang="en-GB" sz="2400" b="1" baseline="0" dirty="0" smtClean="0">
                          <a:solidFill>
                            <a:schemeClr val="tx1"/>
                          </a:solidFill>
                        </a:rPr>
                        <a:t> of 3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74907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Cube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904754"/>
                  </a:ext>
                </a:extLst>
              </a:tr>
              <a:tr h="10825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Make the biggest possible total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453720"/>
                  </a:ext>
                </a:extLst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4741041" y="20677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88662" y="20677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41041" y="1290830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688662" y="1290830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741041" y="2392135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688662" y="2392135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741041" y="3476187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688662" y="3476187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741041" y="455448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688662" y="4554488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688662" y="5632789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750696" y="5632789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61714" y="5632789"/>
            <a:ext cx="783772" cy="9633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88662" y="1290830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1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79216" y="2369131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2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88662" y="4554488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4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25937" y="3461809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31595" y="4560239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31595" y="2395983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7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25937" y="227879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7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41041" y="1308083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8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19708" y="3487689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9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31595" y="227879"/>
            <a:ext cx="783772" cy="96338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9</a:t>
            </a:r>
            <a:endParaRPr lang="en-GB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7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50</Words>
  <Application>Microsoft Office PowerPoint</Application>
  <PresentationFormat>Widescreen</PresentationFormat>
  <Paragraphs>34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Helen Konstantine</cp:lastModifiedBy>
  <cp:revision>4</cp:revision>
  <dcterms:created xsi:type="dcterms:W3CDTF">2018-11-12T13:27:05Z</dcterms:created>
  <dcterms:modified xsi:type="dcterms:W3CDTF">2018-11-12T13:55:07Z</dcterms:modified>
</cp:coreProperties>
</file>