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9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7"/>
    <p:restoredTop sz="94620"/>
  </p:normalViewPr>
  <p:slideViewPr>
    <p:cSldViewPr snapToGrid="0" snapToObjects="1">
      <p:cViewPr varScale="1">
        <p:scale>
          <a:sx n="87" d="100"/>
          <a:sy n="87" d="100"/>
        </p:scale>
        <p:origin x="9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15A3D-7C34-3B45-BBC7-7910DE50B2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8C0E15-AD15-DC49-A1ED-311289925A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B0B6A9-DAE9-684C-A72B-D91190D9C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4E68F-A7CC-4047-81D2-2A685DE5CD25}" type="datetimeFigureOut">
              <a:rPr lang="en-US" smtClean="0"/>
              <a:t>3/21/19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742217-F9F3-4B4E-971E-63E6DD14C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E14BE4-419F-0441-B039-85C8CE7AB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5592-E38C-1047-834C-23D6BC580F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781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FCE83-59D9-DB4F-B914-0C5AC0F29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4545D-54D7-7C44-A23D-6A1B63407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F0AC56-1661-B448-989C-8E32CA020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4E68F-A7CC-4047-81D2-2A685DE5CD25}" type="datetimeFigureOut">
              <a:rPr lang="en-US" smtClean="0"/>
              <a:t>3/21/19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D391BE-8E77-0448-9BC5-B5AE8AABC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5C5A23-9720-1744-BC3F-6599905FB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5592-E38C-1047-834C-23D6BC580F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689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835CF-1D3C-C04C-8E30-BD58AC5DF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EAB1D0-081F-394A-809C-3C64E06D12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99DB27-614A-9E49-942F-216F9430D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4E68F-A7CC-4047-81D2-2A685DE5CD25}" type="datetimeFigureOut">
              <a:rPr lang="en-US" smtClean="0"/>
              <a:t>3/21/19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ADA40E-BB89-1342-95A5-E67083AC7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8E1ED-8DD4-8B4A-8567-ED0AABD62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5592-E38C-1047-834C-23D6BC580F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526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3033A-46D4-E148-93EC-9FFC26552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704AE-00A1-1C42-A3B9-A0770D1CD3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C49DC-C212-B144-8A91-AEC44DE52E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195490-D76F-D641-AB25-6A82044CF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4E68F-A7CC-4047-81D2-2A685DE5CD25}" type="datetimeFigureOut">
              <a:rPr lang="en-US" smtClean="0"/>
              <a:t>3/21/19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D9BD88-EF7B-FA48-8EA5-68EC43F3C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504808-647F-E340-9823-D757FEA40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5592-E38C-1047-834C-23D6BC580F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386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409EB-539E-1C46-B8D4-7A60420AE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1CA989-DB2C-604B-B353-9ABCAAE4BE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058130-0303-474F-B54E-104B72321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9F3CF1-2D4F-204A-B6B6-CAD5FFCB3B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59FE0F-2217-0C4D-BACC-9DBD5FF9E1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C0CD47-6271-814B-A18D-F6E383A33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4E68F-A7CC-4047-81D2-2A685DE5CD25}" type="datetimeFigureOut">
              <a:rPr lang="en-US" smtClean="0"/>
              <a:t>3/21/19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93EE32-0851-BC43-98E9-394C3A27C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338CF0-000B-D145-B0B8-E1CED1BB5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5592-E38C-1047-834C-23D6BC580F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135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E5B82-3EEA-A249-9995-77DC35491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E23E2-31AE-5241-B23F-2C382F1D4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4E68F-A7CC-4047-81D2-2A685DE5CD25}" type="datetimeFigureOut">
              <a:rPr lang="en-US" smtClean="0"/>
              <a:t>3/21/19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DF6E3-59C4-8842-8B12-69971F804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CD767B-B856-5E4B-90F3-78100B578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5592-E38C-1047-834C-23D6BC580F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136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F03488-6A48-D242-88D4-AB86A779A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4E68F-A7CC-4047-81D2-2A685DE5CD25}" type="datetimeFigureOut">
              <a:rPr lang="en-US" smtClean="0"/>
              <a:t>3/21/19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C403C1-ACDE-1241-A000-5A4BC5A8F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606446-6576-C042-855E-43B219DA2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5592-E38C-1047-834C-23D6BC580F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717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F17EC-3911-C347-8FA3-7A2A87C85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AF211-965C-0A40-83BC-620AA4192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2240C4-19D6-FF41-B337-D6D25BDD9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616460-6703-9F49-AA92-B542D1BB3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4E68F-A7CC-4047-81D2-2A685DE5CD25}" type="datetimeFigureOut">
              <a:rPr lang="en-US" smtClean="0"/>
              <a:t>3/21/19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D136AE-BC36-4C44-B5D7-0DFA2279C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3BD7A6-A180-FF42-897B-C8C5DB750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5592-E38C-1047-834C-23D6BC580F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608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5A422-57C0-3947-9582-B4987B4CA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9AC3BD-8C29-A447-8CB4-FBFC94C0EA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270512-953B-0349-81D9-B922C91EF0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B8CA9-73C4-C94B-980A-ED422070F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4E68F-A7CC-4047-81D2-2A685DE5CD25}" type="datetimeFigureOut">
              <a:rPr lang="en-US" smtClean="0"/>
              <a:t>3/21/19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D4D617-80A6-A54D-A2C2-73A9D409A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1C20F0-98B3-D042-A4E0-61B0E6260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5592-E38C-1047-834C-23D6BC580F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945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D17A5-B497-6D48-A595-61AAFEE94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E1D758-747B-A44B-B7A3-F6EF05B394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7125CB-6E12-4244-9CE4-AFDC2EB58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4E68F-A7CC-4047-81D2-2A685DE5CD25}" type="datetimeFigureOut">
              <a:rPr lang="en-US" smtClean="0"/>
              <a:t>3/21/19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C7BCAB-FE1A-E341-9E43-7C6001A5A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128213-0B5C-684F-A81E-43938CB39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5592-E38C-1047-834C-23D6BC580F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675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D26C4E-6B48-A84B-A7CF-EB29BA846A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3A7293-95EB-5447-9B24-1F050F0A52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6A5D6-1911-024C-A14F-CB0AF5417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4E68F-A7CC-4047-81D2-2A685DE5CD25}" type="datetimeFigureOut">
              <a:rPr lang="en-US" smtClean="0"/>
              <a:t>3/21/19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2580D-B925-2B4E-B187-E40D3C942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1B2E54-5FF2-2D48-ACC9-92C3B52DE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5592-E38C-1047-834C-23D6BC580F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725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20AA04-7B3A-994E-9E4D-96FF8311C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C5ADE1-1204-C34F-BDFD-8CE30A6FA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225697-917E-3045-9929-98AAA79BA5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C4E68F-A7CC-4047-81D2-2A685DE5CD25}" type="datetimeFigureOut">
              <a:rPr lang="en-US" smtClean="0"/>
              <a:t>3/21/19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D05578-7589-4345-893B-3E2B4E95FA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63A246-B501-FB44-8CEE-3905D9514E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65592-E38C-1047-834C-23D6BC580F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707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E9A5B807-157B-564C-AFAB-125F81FC79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4707717"/>
              </p:ext>
            </p:extLst>
          </p:nvPr>
        </p:nvGraphicFramePr>
        <p:xfrm>
          <a:off x="114710" y="144768"/>
          <a:ext cx="11919975" cy="6565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3325">
                  <a:extLst>
                    <a:ext uri="{9D8B030D-6E8A-4147-A177-3AD203B41FA5}">
                      <a16:colId xmlns:a16="http://schemas.microsoft.com/office/drawing/2014/main" val="3684279774"/>
                    </a:ext>
                  </a:extLst>
                </a:gridCol>
                <a:gridCol w="3973325">
                  <a:extLst>
                    <a:ext uri="{9D8B030D-6E8A-4147-A177-3AD203B41FA5}">
                      <a16:colId xmlns:a16="http://schemas.microsoft.com/office/drawing/2014/main" val="130948563"/>
                    </a:ext>
                  </a:extLst>
                </a:gridCol>
                <a:gridCol w="3973325">
                  <a:extLst>
                    <a:ext uri="{9D8B030D-6E8A-4147-A177-3AD203B41FA5}">
                      <a16:colId xmlns:a16="http://schemas.microsoft.com/office/drawing/2014/main" val="3936737525"/>
                    </a:ext>
                  </a:extLst>
                </a:gridCol>
              </a:tblGrid>
              <a:tr h="328287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927064"/>
                  </a:ext>
                </a:extLst>
              </a:tr>
              <a:tr h="328287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965569"/>
                  </a:ext>
                </a:extLst>
              </a:tr>
            </a:tbl>
          </a:graphicData>
        </a:graphic>
      </p:graphicFrame>
      <p:grpSp>
        <p:nvGrpSpPr>
          <p:cNvPr id="25" name="Group 24">
            <a:extLst>
              <a:ext uri="{FF2B5EF4-FFF2-40B4-BE49-F238E27FC236}">
                <a16:creationId xmlns:a16="http://schemas.microsoft.com/office/drawing/2014/main" id="{FF6F494C-60B8-4746-B996-18B9A003ABA8}"/>
              </a:ext>
            </a:extLst>
          </p:cNvPr>
          <p:cNvGrpSpPr/>
          <p:nvPr/>
        </p:nvGrpSpPr>
        <p:grpSpPr>
          <a:xfrm>
            <a:off x="471948" y="538317"/>
            <a:ext cx="3097770" cy="2428091"/>
            <a:chOff x="1563329" y="302342"/>
            <a:chExt cx="3097770" cy="2428091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FC31333-C735-9442-A877-72EF0DCCF0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17289" y="530942"/>
              <a:ext cx="1504338" cy="147227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F31DB3D-951F-5847-92F5-EF422E869C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31690" y="1283110"/>
              <a:ext cx="1578078" cy="144732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14659D1-196E-A243-BEBB-6457DFF50736}"/>
                </a:ext>
              </a:extLst>
            </p:cNvPr>
            <p:cNvCxnSpPr>
              <a:cxnSpLocks/>
            </p:cNvCxnSpPr>
            <p:nvPr/>
          </p:nvCxnSpPr>
          <p:spPr>
            <a:xfrm>
              <a:off x="1563329" y="840658"/>
              <a:ext cx="2462981" cy="178455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Arc 13">
              <a:extLst>
                <a:ext uri="{FF2B5EF4-FFF2-40B4-BE49-F238E27FC236}">
                  <a16:creationId xmlns:a16="http://schemas.microsoft.com/office/drawing/2014/main" id="{AA56FAF9-8707-DF46-A399-09A19A6A498A}"/>
                </a:ext>
              </a:extLst>
            </p:cNvPr>
            <p:cNvSpPr/>
            <p:nvPr/>
          </p:nvSpPr>
          <p:spPr>
            <a:xfrm>
              <a:off x="3023419" y="1843548"/>
              <a:ext cx="736204" cy="663678"/>
            </a:xfrm>
            <a:prstGeom prst="arc">
              <a:avLst>
                <a:gd name="adj1" fmla="val 12987920"/>
                <a:gd name="adj2" fmla="val 18970151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riangle 17">
              <a:extLst>
                <a:ext uri="{FF2B5EF4-FFF2-40B4-BE49-F238E27FC236}">
                  <a16:creationId xmlns:a16="http://schemas.microsoft.com/office/drawing/2014/main" id="{5B7FBF6F-AF15-5E4F-809F-70B62C8AA94C}"/>
                </a:ext>
              </a:extLst>
            </p:cNvPr>
            <p:cNvSpPr/>
            <p:nvPr/>
          </p:nvSpPr>
          <p:spPr>
            <a:xfrm rot="2524581">
              <a:off x="3398896" y="302342"/>
              <a:ext cx="294967" cy="3097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riangle 19">
              <a:extLst>
                <a:ext uri="{FF2B5EF4-FFF2-40B4-BE49-F238E27FC236}">
                  <a16:creationId xmlns:a16="http://schemas.microsoft.com/office/drawing/2014/main" id="{A70E2628-0D33-A248-9847-84D8A6414FC1}"/>
                </a:ext>
              </a:extLst>
            </p:cNvPr>
            <p:cNvSpPr/>
            <p:nvPr/>
          </p:nvSpPr>
          <p:spPr>
            <a:xfrm rot="2524581">
              <a:off x="4366132" y="1032460"/>
              <a:ext cx="294967" cy="3097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0D400F61-C20B-CF4C-8B7C-6445055E7612}"/>
                </a:ext>
              </a:extLst>
            </p:cNvPr>
            <p:cNvSpPr/>
            <p:nvPr/>
          </p:nvSpPr>
          <p:spPr>
            <a:xfrm rot="7492742">
              <a:off x="2072259" y="1089418"/>
              <a:ext cx="751946" cy="770256"/>
            </a:xfrm>
            <a:prstGeom prst="arc">
              <a:avLst>
                <a:gd name="adj1" fmla="val 11882097"/>
                <a:gd name="adj2" fmla="val 16511011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9CC9F4D-F1A6-D543-B3CD-EC124A2B98B0}"/>
              </a:ext>
            </a:extLst>
          </p:cNvPr>
          <p:cNvCxnSpPr>
            <a:cxnSpLocks/>
          </p:cNvCxnSpPr>
          <p:nvPr/>
        </p:nvCxnSpPr>
        <p:spPr>
          <a:xfrm rot="8487937" flipH="1">
            <a:off x="5920699" y="1097651"/>
            <a:ext cx="1504338" cy="147227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F6085EC-A52D-2C42-9525-1E4955DEB8AB}"/>
              </a:ext>
            </a:extLst>
          </p:cNvPr>
          <p:cNvCxnSpPr>
            <a:cxnSpLocks/>
          </p:cNvCxnSpPr>
          <p:nvPr/>
        </p:nvCxnSpPr>
        <p:spPr>
          <a:xfrm rot="8487937" flipH="1">
            <a:off x="4678895" y="1124139"/>
            <a:ext cx="1578078" cy="14473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A1E57B1-DF90-E041-B919-66F0FE846629}"/>
              </a:ext>
            </a:extLst>
          </p:cNvPr>
          <p:cNvCxnSpPr>
            <a:cxnSpLocks/>
          </p:cNvCxnSpPr>
          <p:nvPr/>
        </p:nvCxnSpPr>
        <p:spPr>
          <a:xfrm flipH="1">
            <a:off x="4716981" y="852381"/>
            <a:ext cx="2852085" cy="113730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Arc 30">
            <a:extLst>
              <a:ext uri="{FF2B5EF4-FFF2-40B4-BE49-F238E27FC236}">
                <a16:creationId xmlns:a16="http://schemas.microsoft.com/office/drawing/2014/main" id="{F6E508F2-B822-8B44-BF95-EC0B43F0C42E}"/>
              </a:ext>
            </a:extLst>
          </p:cNvPr>
          <p:cNvSpPr/>
          <p:nvPr/>
        </p:nvSpPr>
        <p:spPr>
          <a:xfrm rot="8487937">
            <a:off x="5161857" y="1338621"/>
            <a:ext cx="736204" cy="663678"/>
          </a:xfrm>
          <a:prstGeom prst="arc">
            <a:avLst>
              <a:gd name="adj1" fmla="val 8009760"/>
              <a:gd name="adj2" fmla="val 11980853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c 33">
            <a:extLst>
              <a:ext uri="{FF2B5EF4-FFF2-40B4-BE49-F238E27FC236}">
                <a16:creationId xmlns:a16="http://schemas.microsoft.com/office/drawing/2014/main" id="{D8CFCF88-2D9F-4842-9AE2-86CBE76FFAD8}"/>
              </a:ext>
            </a:extLst>
          </p:cNvPr>
          <p:cNvSpPr/>
          <p:nvPr/>
        </p:nvSpPr>
        <p:spPr>
          <a:xfrm rot="15980679">
            <a:off x="6367024" y="824388"/>
            <a:ext cx="751946" cy="770256"/>
          </a:xfrm>
          <a:prstGeom prst="arc">
            <a:avLst>
              <a:gd name="adj1" fmla="val 11309167"/>
              <a:gd name="adj2" fmla="val 15080153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4D29F8D-98BF-2A46-911D-1C98CFAF3DFC}"/>
              </a:ext>
            </a:extLst>
          </p:cNvPr>
          <p:cNvCxnSpPr>
            <a:cxnSpLocks/>
          </p:cNvCxnSpPr>
          <p:nvPr/>
        </p:nvCxnSpPr>
        <p:spPr>
          <a:xfrm rot="16200000" flipH="1">
            <a:off x="9993845" y="1080632"/>
            <a:ext cx="1504338" cy="147227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C2646BB-B398-1142-BAD4-1F9E7B4F4108}"/>
              </a:ext>
            </a:extLst>
          </p:cNvPr>
          <p:cNvCxnSpPr>
            <a:cxnSpLocks/>
          </p:cNvCxnSpPr>
          <p:nvPr/>
        </p:nvCxnSpPr>
        <p:spPr>
          <a:xfrm rot="16200000" flipH="1">
            <a:off x="9036411" y="1257581"/>
            <a:ext cx="1578078" cy="14473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8FD8850-FB59-1946-AA6F-AC76A14E2339}"/>
              </a:ext>
            </a:extLst>
          </p:cNvPr>
          <p:cNvCxnSpPr>
            <a:cxnSpLocks/>
          </p:cNvCxnSpPr>
          <p:nvPr/>
        </p:nvCxnSpPr>
        <p:spPr>
          <a:xfrm flipV="1">
            <a:off x="9772589" y="661554"/>
            <a:ext cx="1537578" cy="22122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Arc 38">
            <a:extLst>
              <a:ext uri="{FF2B5EF4-FFF2-40B4-BE49-F238E27FC236}">
                <a16:creationId xmlns:a16="http://schemas.microsoft.com/office/drawing/2014/main" id="{4687FC90-EB19-DA41-87C2-17B1D53C9637}"/>
              </a:ext>
            </a:extLst>
          </p:cNvPr>
          <p:cNvSpPr/>
          <p:nvPr/>
        </p:nvSpPr>
        <p:spPr>
          <a:xfrm rot="16200000">
            <a:off x="10237004" y="1379582"/>
            <a:ext cx="736204" cy="663678"/>
          </a:xfrm>
          <a:prstGeom prst="arc">
            <a:avLst>
              <a:gd name="adj1" fmla="val 8009760"/>
              <a:gd name="adj2" fmla="val 13169821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Arc 41">
            <a:extLst>
              <a:ext uri="{FF2B5EF4-FFF2-40B4-BE49-F238E27FC236}">
                <a16:creationId xmlns:a16="http://schemas.microsoft.com/office/drawing/2014/main" id="{F583CD5C-8962-6C47-9B80-E5CDFA145C9A}"/>
              </a:ext>
            </a:extLst>
          </p:cNvPr>
          <p:cNvSpPr/>
          <p:nvPr/>
        </p:nvSpPr>
        <p:spPr>
          <a:xfrm rot="2092742">
            <a:off x="10248265" y="1296888"/>
            <a:ext cx="751946" cy="770256"/>
          </a:xfrm>
          <a:prstGeom prst="arc">
            <a:avLst>
              <a:gd name="adj1" fmla="val 11309167"/>
              <a:gd name="adj2" fmla="val 15924708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47C97DC0-D64F-DE42-9655-764A51EB68F3}"/>
              </a:ext>
            </a:extLst>
          </p:cNvPr>
          <p:cNvCxnSpPr>
            <a:cxnSpLocks/>
          </p:cNvCxnSpPr>
          <p:nvPr/>
        </p:nvCxnSpPr>
        <p:spPr>
          <a:xfrm rot="11887588" flipH="1">
            <a:off x="5749299" y="4758458"/>
            <a:ext cx="1504338" cy="147227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BF0B1A7-FA8E-6747-B9B7-7823B5DE47E1}"/>
              </a:ext>
            </a:extLst>
          </p:cNvPr>
          <p:cNvCxnSpPr>
            <a:cxnSpLocks/>
          </p:cNvCxnSpPr>
          <p:nvPr/>
        </p:nvCxnSpPr>
        <p:spPr>
          <a:xfrm rot="11887588" flipH="1">
            <a:off x="5038498" y="3771993"/>
            <a:ext cx="1578078" cy="14473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3F2AFD5-FE7B-924F-8BF1-62A5C29CE007}"/>
              </a:ext>
            </a:extLst>
          </p:cNvPr>
          <p:cNvCxnSpPr>
            <a:cxnSpLocks/>
          </p:cNvCxnSpPr>
          <p:nvPr/>
        </p:nvCxnSpPr>
        <p:spPr>
          <a:xfrm flipH="1" flipV="1">
            <a:off x="4724017" y="3903988"/>
            <a:ext cx="2696020" cy="23399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rc 50">
            <a:extLst>
              <a:ext uri="{FF2B5EF4-FFF2-40B4-BE49-F238E27FC236}">
                <a16:creationId xmlns:a16="http://schemas.microsoft.com/office/drawing/2014/main" id="{46AC17B5-DDA8-474B-860A-DCFC246345A9}"/>
              </a:ext>
            </a:extLst>
          </p:cNvPr>
          <p:cNvSpPr/>
          <p:nvPr/>
        </p:nvSpPr>
        <p:spPr>
          <a:xfrm rot="1269306">
            <a:off x="5165579" y="4256366"/>
            <a:ext cx="736204" cy="663678"/>
          </a:xfrm>
          <a:prstGeom prst="arc">
            <a:avLst>
              <a:gd name="adj1" fmla="val 12268211"/>
              <a:gd name="adj2" fmla="val 18970151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riangle 51">
            <a:extLst>
              <a:ext uri="{FF2B5EF4-FFF2-40B4-BE49-F238E27FC236}">
                <a16:creationId xmlns:a16="http://schemas.microsoft.com/office/drawing/2014/main" id="{3B6BB5EA-3C55-494F-9E80-E7788B11D13C}"/>
              </a:ext>
            </a:extLst>
          </p:cNvPr>
          <p:cNvSpPr/>
          <p:nvPr/>
        </p:nvSpPr>
        <p:spPr>
          <a:xfrm rot="14412169">
            <a:off x="5268617" y="5836597"/>
            <a:ext cx="294967" cy="30971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riangle 52">
            <a:extLst>
              <a:ext uri="{FF2B5EF4-FFF2-40B4-BE49-F238E27FC236}">
                <a16:creationId xmlns:a16="http://schemas.microsoft.com/office/drawing/2014/main" id="{0419ED70-0017-AD4C-8761-F2B2122DA339}"/>
              </a:ext>
            </a:extLst>
          </p:cNvPr>
          <p:cNvSpPr/>
          <p:nvPr/>
        </p:nvSpPr>
        <p:spPr>
          <a:xfrm rot="14412169">
            <a:off x="4576534" y="4841791"/>
            <a:ext cx="294967" cy="30971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Arc 53">
            <a:extLst>
              <a:ext uri="{FF2B5EF4-FFF2-40B4-BE49-F238E27FC236}">
                <a16:creationId xmlns:a16="http://schemas.microsoft.com/office/drawing/2014/main" id="{3F2F16DE-FC00-944E-BF3D-C9267D0BEF3D}"/>
              </a:ext>
            </a:extLst>
          </p:cNvPr>
          <p:cNvSpPr/>
          <p:nvPr/>
        </p:nvSpPr>
        <p:spPr>
          <a:xfrm rot="7479679">
            <a:off x="5189117" y="4235210"/>
            <a:ext cx="751946" cy="770256"/>
          </a:xfrm>
          <a:prstGeom prst="arc">
            <a:avLst>
              <a:gd name="adj1" fmla="val 12610872"/>
              <a:gd name="adj2" fmla="val 16511011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E7FE50B7-6135-E443-A1FE-0EFF3A90BB81}"/>
              </a:ext>
            </a:extLst>
          </p:cNvPr>
          <p:cNvCxnSpPr>
            <a:cxnSpLocks/>
          </p:cNvCxnSpPr>
          <p:nvPr/>
        </p:nvCxnSpPr>
        <p:spPr>
          <a:xfrm rot="13341720" flipH="1">
            <a:off x="9296825" y="4764721"/>
            <a:ext cx="1504338" cy="147227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1F69641-3569-9D45-BECE-79E74E9CEF71}"/>
              </a:ext>
            </a:extLst>
          </p:cNvPr>
          <p:cNvCxnSpPr>
            <a:cxnSpLocks/>
          </p:cNvCxnSpPr>
          <p:nvPr/>
        </p:nvCxnSpPr>
        <p:spPr>
          <a:xfrm rot="13341720" flipH="1">
            <a:off x="9055473" y="3589656"/>
            <a:ext cx="1578078" cy="14473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BC4A711D-3CEB-9142-9891-BC7B9D385D73}"/>
              </a:ext>
            </a:extLst>
          </p:cNvPr>
          <p:cNvCxnSpPr>
            <a:cxnSpLocks/>
          </p:cNvCxnSpPr>
          <p:nvPr/>
        </p:nvCxnSpPr>
        <p:spPr>
          <a:xfrm rot="13341720">
            <a:off x="9038774" y="4179887"/>
            <a:ext cx="2462981" cy="178455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riangle 60">
            <a:extLst>
              <a:ext uri="{FF2B5EF4-FFF2-40B4-BE49-F238E27FC236}">
                <a16:creationId xmlns:a16="http://schemas.microsoft.com/office/drawing/2014/main" id="{0A4F631D-5AB0-3C41-8CF3-87047BEF4BDA}"/>
              </a:ext>
            </a:extLst>
          </p:cNvPr>
          <p:cNvSpPr/>
          <p:nvPr/>
        </p:nvSpPr>
        <p:spPr>
          <a:xfrm rot="15866301">
            <a:off x="8707845" y="5353540"/>
            <a:ext cx="294967" cy="30971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riangle 61">
            <a:extLst>
              <a:ext uri="{FF2B5EF4-FFF2-40B4-BE49-F238E27FC236}">
                <a16:creationId xmlns:a16="http://schemas.microsoft.com/office/drawing/2014/main" id="{69AE3714-23A8-BF44-9306-90BCC535B6F1}"/>
              </a:ext>
            </a:extLst>
          </p:cNvPr>
          <p:cNvSpPr/>
          <p:nvPr/>
        </p:nvSpPr>
        <p:spPr>
          <a:xfrm rot="15866301">
            <a:off x="8485114" y="4162318"/>
            <a:ext cx="294967" cy="30971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Arc 62">
            <a:extLst>
              <a:ext uri="{FF2B5EF4-FFF2-40B4-BE49-F238E27FC236}">
                <a16:creationId xmlns:a16="http://schemas.microsoft.com/office/drawing/2014/main" id="{C1F9D433-90D0-E24C-B081-6DA225889E67}"/>
              </a:ext>
            </a:extLst>
          </p:cNvPr>
          <p:cNvSpPr/>
          <p:nvPr/>
        </p:nvSpPr>
        <p:spPr>
          <a:xfrm rot="20542077">
            <a:off x="9976280" y="5111496"/>
            <a:ext cx="751946" cy="770256"/>
          </a:xfrm>
          <a:prstGeom prst="arc">
            <a:avLst>
              <a:gd name="adj1" fmla="val 11882097"/>
              <a:gd name="adj2" fmla="val 16511011"/>
            </a:avLst>
          </a:prstGeom>
          <a:solidFill>
            <a:srgbClr val="EA9CEC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6EEECBFF-BA3C-D24A-8E9A-E2B617CE1B11}"/>
              </a:ext>
            </a:extLst>
          </p:cNvPr>
          <p:cNvCxnSpPr>
            <a:cxnSpLocks/>
          </p:cNvCxnSpPr>
          <p:nvPr/>
        </p:nvCxnSpPr>
        <p:spPr>
          <a:xfrm flipV="1">
            <a:off x="8898878" y="4588205"/>
            <a:ext cx="2201915" cy="3794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Arc 65">
            <a:extLst>
              <a:ext uri="{FF2B5EF4-FFF2-40B4-BE49-F238E27FC236}">
                <a16:creationId xmlns:a16="http://schemas.microsoft.com/office/drawing/2014/main" id="{851717D8-FBF0-9443-AB43-F22E656D19B0}"/>
              </a:ext>
            </a:extLst>
          </p:cNvPr>
          <p:cNvSpPr/>
          <p:nvPr/>
        </p:nvSpPr>
        <p:spPr>
          <a:xfrm rot="20542077">
            <a:off x="9715862" y="3906057"/>
            <a:ext cx="751946" cy="770256"/>
          </a:xfrm>
          <a:prstGeom prst="arc">
            <a:avLst>
              <a:gd name="adj1" fmla="val 11882097"/>
              <a:gd name="adj2" fmla="val 16511011"/>
            </a:avLst>
          </a:prstGeom>
          <a:solidFill>
            <a:srgbClr val="EA9CEC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B5C4237-B305-4E42-8EB3-F0C4EE7040B2}"/>
              </a:ext>
            </a:extLst>
          </p:cNvPr>
          <p:cNvSpPr txBox="1"/>
          <p:nvPr/>
        </p:nvSpPr>
        <p:spPr>
          <a:xfrm>
            <a:off x="3028519" y="3244158"/>
            <a:ext cx="603325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Are the marked angles; ALWAYS, SOMETIMES or NEVER equal?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E976BAE1-05BE-F74F-B411-21556FB69AEA}"/>
              </a:ext>
            </a:extLst>
          </p:cNvPr>
          <p:cNvCxnSpPr>
            <a:cxnSpLocks/>
          </p:cNvCxnSpPr>
          <p:nvPr/>
        </p:nvCxnSpPr>
        <p:spPr>
          <a:xfrm flipV="1">
            <a:off x="982866" y="5379699"/>
            <a:ext cx="2356766" cy="58087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Arc 72">
            <a:extLst>
              <a:ext uri="{FF2B5EF4-FFF2-40B4-BE49-F238E27FC236}">
                <a16:creationId xmlns:a16="http://schemas.microsoft.com/office/drawing/2014/main" id="{9F306CDC-0F0A-A14B-B1D3-61365D8B2A15}"/>
              </a:ext>
            </a:extLst>
          </p:cNvPr>
          <p:cNvSpPr/>
          <p:nvPr/>
        </p:nvSpPr>
        <p:spPr>
          <a:xfrm rot="20395033">
            <a:off x="1075194" y="5460608"/>
            <a:ext cx="751946" cy="770256"/>
          </a:xfrm>
          <a:prstGeom prst="arc">
            <a:avLst>
              <a:gd name="adj1" fmla="val 11309167"/>
              <a:gd name="adj2" fmla="val 69064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Freeform 83">
            <a:extLst>
              <a:ext uri="{FF2B5EF4-FFF2-40B4-BE49-F238E27FC236}">
                <a16:creationId xmlns:a16="http://schemas.microsoft.com/office/drawing/2014/main" id="{E1ABC6E7-E4EB-7E4E-94B5-C99C22F7B4B2}"/>
              </a:ext>
            </a:extLst>
          </p:cNvPr>
          <p:cNvSpPr/>
          <p:nvPr/>
        </p:nvSpPr>
        <p:spPr>
          <a:xfrm>
            <a:off x="1371600" y="4055806"/>
            <a:ext cx="1474839" cy="1799304"/>
          </a:xfrm>
          <a:custGeom>
            <a:avLst/>
            <a:gdLst>
              <a:gd name="connsiteX0" fmla="*/ 1474839 w 1474839"/>
              <a:gd name="connsiteY0" fmla="*/ 1430594 h 1799304"/>
              <a:gd name="connsiteX1" fmla="*/ 1047135 w 1474839"/>
              <a:gd name="connsiteY1" fmla="*/ 0 h 1799304"/>
              <a:gd name="connsiteX2" fmla="*/ 0 w 1474839"/>
              <a:gd name="connsiteY2" fmla="*/ 1799304 h 1799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74839" h="1799304">
                <a:moveTo>
                  <a:pt x="1474839" y="1430594"/>
                </a:moveTo>
                <a:lnTo>
                  <a:pt x="1047135" y="0"/>
                </a:lnTo>
                <a:lnTo>
                  <a:pt x="0" y="1799304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5AD34C82-238F-7641-87CD-E58FD9F0EC19}"/>
              </a:ext>
            </a:extLst>
          </p:cNvPr>
          <p:cNvSpPr/>
          <p:nvPr/>
        </p:nvSpPr>
        <p:spPr>
          <a:xfrm rot="20740407">
            <a:off x="2513603" y="5224792"/>
            <a:ext cx="317091" cy="32353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061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12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3</cp:revision>
  <dcterms:created xsi:type="dcterms:W3CDTF">2019-03-21T12:42:00Z</dcterms:created>
  <dcterms:modified xsi:type="dcterms:W3CDTF">2019-03-21T13:10:06Z</dcterms:modified>
</cp:coreProperties>
</file>