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44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8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21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82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22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9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31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69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14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155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1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6BC03-AEE1-4E1D-A7FE-1DABE084DC85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A8CED-067F-43AA-AF25-22C94C449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55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1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303" y="283779"/>
            <a:ext cx="5641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</a:t>
            </a:r>
            <a:r>
              <a:rPr lang="en-GB" sz="4000" dirty="0" smtClean="0">
                <a:solidFill>
                  <a:srgbClr val="FF0000"/>
                </a:solidFill>
              </a:rPr>
              <a:t>RED</a:t>
            </a:r>
            <a:r>
              <a:rPr lang="en-GB" sz="4000" dirty="0" smtClean="0"/>
              <a:t> lines parallel?</a:t>
            </a:r>
            <a:endParaRPr lang="en-GB" sz="4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3447394" y="1545021"/>
            <a:ext cx="5838496" cy="4303986"/>
            <a:chOff x="3447394" y="1545021"/>
            <a:chExt cx="5838496" cy="4303986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3783724" y="1545021"/>
              <a:ext cx="3436883" cy="28693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992414" y="2979683"/>
              <a:ext cx="3436883" cy="28693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3447394" y="3815256"/>
              <a:ext cx="5838496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rc 10"/>
          <p:cNvSpPr/>
          <p:nvPr/>
        </p:nvSpPr>
        <p:spPr>
          <a:xfrm>
            <a:off x="4456387" y="3455276"/>
            <a:ext cx="840827" cy="1024759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10800000">
            <a:off x="6387663" y="3379076"/>
            <a:ext cx="840827" cy="1024759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156957" y="3123917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67◦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5502165" y="3994431"/>
            <a:ext cx="11448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113◦</a:t>
            </a:r>
            <a:endParaRPr lang="en-GB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777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303" y="283779"/>
            <a:ext cx="5641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</a:t>
            </a:r>
            <a:r>
              <a:rPr lang="en-GB" sz="4000" dirty="0" smtClean="0">
                <a:solidFill>
                  <a:srgbClr val="FF0000"/>
                </a:solidFill>
              </a:rPr>
              <a:t>RED</a:t>
            </a:r>
            <a:r>
              <a:rPr lang="en-GB" sz="4000" dirty="0" smtClean="0"/>
              <a:t> lines parallel?</a:t>
            </a:r>
            <a:endParaRPr lang="en-GB" sz="4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3447394" y="1545021"/>
            <a:ext cx="5838496" cy="4303986"/>
            <a:chOff x="3447394" y="1545021"/>
            <a:chExt cx="5838496" cy="4303986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3783724" y="1545021"/>
              <a:ext cx="3436883" cy="28693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992414" y="2979683"/>
              <a:ext cx="3436883" cy="28693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3447394" y="3815256"/>
              <a:ext cx="5838496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rc 10"/>
          <p:cNvSpPr/>
          <p:nvPr/>
        </p:nvSpPr>
        <p:spPr>
          <a:xfrm>
            <a:off x="4456387" y="3455276"/>
            <a:ext cx="840827" cy="1024759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10800000">
            <a:off x="7014893" y="3302876"/>
            <a:ext cx="840827" cy="1024759"/>
          </a:xfrm>
          <a:prstGeom prst="arc">
            <a:avLst>
              <a:gd name="adj1" fmla="val 21236747"/>
              <a:gd name="adj2" fmla="val 82251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156957" y="3123917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67◦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6393298" y="2830692"/>
            <a:ext cx="11448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123◦</a:t>
            </a:r>
            <a:endParaRPr lang="en-GB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077697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303" y="283779"/>
            <a:ext cx="5641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</a:t>
            </a:r>
            <a:r>
              <a:rPr lang="en-GB" sz="4000" dirty="0" smtClean="0">
                <a:solidFill>
                  <a:srgbClr val="FF0000"/>
                </a:solidFill>
              </a:rPr>
              <a:t>RED</a:t>
            </a:r>
            <a:r>
              <a:rPr lang="en-GB" sz="4000" dirty="0" smtClean="0"/>
              <a:t> lines parallel?</a:t>
            </a:r>
            <a:endParaRPr lang="en-GB" sz="4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3447394" y="1545021"/>
            <a:ext cx="5838496" cy="4303986"/>
            <a:chOff x="3447394" y="1545021"/>
            <a:chExt cx="5838496" cy="4303986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3783724" y="1545021"/>
              <a:ext cx="3436883" cy="28693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992414" y="2979683"/>
              <a:ext cx="3436883" cy="28693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3447394" y="3815256"/>
              <a:ext cx="5838496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rc 10"/>
          <p:cNvSpPr/>
          <p:nvPr/>
        </p:nvSpPr>
        <p:spPr>
          <a:xfrm>
            <a:off x="4456387" y="3455276"/>
            <a:ext cx="840827" cy="1024759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10800000">
            <a:off x="7014893" y="3302876"/>
            <a:ext cx="840827" cy="1024759"/>
          </a:xfrm>
          <a:prstGeom prst="arc">
            <a:avLst>
              <a:gd name="adj1" fmla="val 21236747"/>
              <a:gd name="adj2" fmla="val 82251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156957" y="3123917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67◦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6671758" y="2878238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67◦</a:t>
            </a:r>
            <a:endParaRPr lang="en-GB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79769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303" y="283779"/>
            <a:ext cx="5641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</a:t>
            </a:r>
            <a:r>
              <a:rPr lang="en-GB" sz="4000" dirty="0" smtClean="0">
                <a:solidFill>
                  <a:srgbClr val="FF0000"/>
                </a:solidFill>
              </a:rPr>
              <a:t>RED</a:t>
            </a:r>
            <a:r>
              <a:rPr lang="en-GB" sz="4000" dirty="0" smtClean="0"/>
              <a:t> lines parallel?</a:t>
            </a:r>
            <a:endParaRPr lang="en-GB" sz="4000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783724" y="1545021"/>
            <a:ext cx="3436883" cy="28693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992414" y="2979683"/>
            <a:ext cx="3436883" cy="28693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447394" y="3815256"/>
            <a:ext cx="5838496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4456387" y="3455276"/>
            <a:ext cx="840827" cy="1024759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10800000">
            <a:off x="6563711" y="3389586"/>
            <a:ext cx="840827" cy="1024759"/>
          </a:xfrm>
          <a:prstGeom prst="arc">
            <a:avLst>
              <a:gd name="adj1" fmla="val 17250374"/>
              <a:gd name="adj2" fmla="val 2946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122638" y="3183570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33241" y="3891456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75470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0303" y="283779"/>
            <a:ext cx="5641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</a:t>
            </a:r>
            <a:r>
              <a:rPr lang="en-GB" sz="4000" dirty="0" smtClean="0">
                <a:solidFill>
                  <a:srgbClr val="FF0000"/>
                </a:solidFill>
              </a:rPr>
              <a:t>RED</a:t>
            </a:r>
            <a:r>
              <a:rPr lang="en-GB" sz="4000" dirty="0" smtClean="0"/>
              <a:t> lines parallel?</a:t>
            </a:r>
            <a:endParaRPr lang="en-GB" sz="4000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783724" y="1545021"/>
            <a:ext cx="3436883" cy="28693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992414" y="2979683"/>
            <a:ext cx="3436883" cy="28693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447394" y="3815256"/>
            <a:ext cx="5838496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7404538" y="3389586"/>
            <a:ext cx="840827" cy="1024759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10800000">
            <a:off x="6563711" y="3389586"/>
            <a:ext cx="840827" cy="1024759"/>
          </a:xfrm>
          <a:prstGeom prst="arc">
            <a:avLst>
              <a:gd name="adj1" fmla="val 17250374"/>
              <a:gd name="adj2" fmla="val 2946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8135007" y="3107370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33241" y="3891456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1009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06261" y="238046"/>
            <a:ext cx="6634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MARKED angles equal?</a:t>
            </a:r>
            <a:endParaRPr lang="en-GB" sz="4000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385485" y="1098332"/>
            <a:ext cx="3436883" cy="28693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822369" y="1098332"/>
            <a:ext cx="928433" cy="27169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447394" y="3815256"/>
            <a:ext cx="5838496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16200000">
            <a:off x="7202214" y="3129455"/>
            <a:ext cx="840827" cy="1024759"/>
          </a:xfrm>
          <a:prstGeom prst="arc">
            <a:avLst>
              <a:gd name="adj1" fmla="val 14993240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21083197">
            <a:off x="3575603" y="3455276"/>
            <a:ext cx="840827" cy="1024759"/>
          </a:xfrm>
          <a:prstGeom prst="arc">
            <a:avLst>
              <a:gd name="adj1" fmla="val 17250374"/>
              <a:gd name="adj2" fmla="val 2946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6366642" y="3075838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4390373" y="3221420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205445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06261" y="238046"/>
            <a:ext cx="6634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MARKED angles equal?</a:t>
            </a:r>
            <a:endParaRPr lang="en-GB" sz="4000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385485" y="1098332"/>
            <a:ext cx="3436883" cy="28693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822369" y="1098332"/>
            <a:ext cx="928433" cy="27169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447394" y="3815256"/>
            <a:ext cx="5838496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16200000">
            <a:off x="7323916" y="3287111"/>
            <a:ext cx="840827" cy="1024759"/>
          </a:xfrm>
          <a:prstGeom prst="arc">
            <a:avLst>
              <a:gd name="adj1" fmla="val 20913980"/>
              <a:gd name="adj2" fmla="val 57534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21083197">
            <a:off x="3575603" y="3455276"/>
            <a:ext cx="840827" cy="1024759"/>
          </a:xfrm>
          <a:prstGeom prst="arc">
            <a:avLst>
              <a:gd name="adj1" fmla="val 17250374"/>
              <a:gd name="adj2" fmla="val 2946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8160383" y="3029324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4390373" y="3221420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03122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06261" y="238046"/>
            <a:ext cx="6634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MARKED angles equal?</a:t>
            </a:r>
            <a:endParaRPr lang="en-GB" sz="4000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385485" y="1098332"/>
            <a:ext cx="3436883" cy="28693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822369" y="1098332"/>
            <a:ext cx="928433" cy="27169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447394" y="3815256"/>
            <a:ext cx="5838496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5175852">
            <a:off x="6484912" y="1038606"/>
            <a:ext cx="840827" cy="1024759"/>
          </a:xfrm>
          <a:prstGeom prst="arc">
            <a:avLst>
              <a:gd name="adj1" fmla="val 20913980"/>
              <a:gd name="adj2" fmla="val 57534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 rot="21083197">
            <a:off x="3575603" y="3455276"/>
            <a:ext cx="840827" cy="1024759"/>
          </a:xfrm>
          <a:prstGeom prst="arc">
            <a:avLst>
              <a:gd name="adj1" fmla="val 17250374"/>
              <a:gd name="adj2" fmla="val 2946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6020146" y="1868995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4390373" y="3221420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42◦</a:t>
            </a:r>
            <a:endParaRPr lang="en-GB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772449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1459" y="398473"/>
            <a:ext cx="6634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Are the MARKED angles equal?</a:t>
            </a:r>
            <a:endParaRPr lang="en-GB" sz="4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410754" y="1829085"/>
            <a:ext cx="445025" cy="3483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220607" y="1565511"/>
            <a:ext cx="1513490" cy="3402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447394" y="3815256"/>
            <a:ext cx="5838496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4223527" y="3455276"/>
            <a:ext cx="840827" cy="1024759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061501" y="3129172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67◦</a:t>
            </a:r>
            <a:endParaRPr lang="en-GB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8567404" y="2815211"/>
            <a:ext cx="88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67◦</a:t>
            </a:r>
            <a:endParaRPr lang="en-GB" sz="4000" dirty="0"/>
          </a:p>
        </p:txBody>
      </p:sp>
      <p:sp>
        <p:nvSpPr>
          <p:cNvPr id="15" name="Arc 14"/>
          <p:cNvSpPr/>
          <p:nvPr/>
        </p:nvSpPr>
        <p:spPr>
          <a:xfrm>
            <a:off x="7893270" y="3302876"/>
            <a:ext cx="840827" cy="1024759"/>
          </a:xfrm>
          <a:prstGeom prst="arc">
            <a:avLst>
              <a:gd name="adj1" fmla="val 146273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58875" y="3641835"/>
            <a:ext cx="2860527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/>
              <a:t>YES</a:t>
            </a:r>
          </a:p>
          <a:p>
            <a:endParaRPr lang="en-GB" sz="3600" dirty="0"/>
          </a:p>
          <a:p>
            <a:r>
              <a:rPr lang="en-GB" sz="3600" dirty="0" smtClean="0"/>
              <a:t>NO</a:t>
            </a:r>
          </a:p>
          <a:p>
            <a:endParaRPr lang="en-GB" sz="3600" dirty="0"/>
          </a:p>
          <a:p>
            <a:r>
              <a:rPr lang="en-GB" sz="3600" dirty="0" smtClean="0"/>
              <a:t>CAN NOT TELL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941531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135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3</cp:revision>
  <dcterms:created xsi:type="dcterms:W3CDTF">2017-11-20T15:23:54Z</dcterms:created>
  <dcterms:modified xsi:type="dcterms:W3CDTF">2017-11-20T15:32:17Z</dcterms:modified>
</cp:coreProperties>
</file>