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6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0"/>
    <p:restoredTop sz="94620"/>
  </p:normalViewPr>
  <p:slideViewPr>
    <p:cSldViewPr snapToGrid="0" snapToObjects="1">
      <p:cViewPr varScale="1">
        <p:scale>
          <a:sx n="64" d="100"/>
          <a:sy n="64" d="100"/>
        </p:scale>
        <p:origin x="90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B57B8-0DC9-6D4A-A5D1-78D39819FCFE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A8A90-6418-3E48-A713-265D1C707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208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B57B8-0DC9-6D4A-A5D1-78D39819FCFE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A8A90-6418-3E48-A713-265D1C707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37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B57B8-0DC9-6D4A-A5D1-78D39819FCFE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A8A90-6418-3E48-A713-265D1C707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908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B57B8-0DC9-6D4A-A5D1-78D39819FCFE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A8A90-6418-3E48-A713-265D1C707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092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B57B8-0DC9-6D4A-A5D1-78D39819FCFE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A8A90-6418-3E48-A713-265D1C707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627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B57B8-0DC9-6D4A-A5D1-78D39819FCFE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A8A90-6418-3E48-A713-265D1C707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103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B57B8-0DC9-6D4A-A5D1-78D39819FCFE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A8A90-6418-3E48-A713-265D1C707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470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B57B8-0DC9-6D4A-A5D1-78D39819FCFE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A8A90-6418-3E48-A713-265D1C707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878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B57B8-0DC9-6D4A-A5D1-78D39819FCFE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A8A90-6418-3E48-A713-265D1C707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801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B57B8-0DC9-6D4A-A5D1-78D39819FCFE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A8A90-6418-3E48-A713-265D1C707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136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B57B8-0DC9-6D4A-A5D1-78D39819FCFE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A8A90-6418-3E48-A713-265D1C707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853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B57B8-0DC9-6D4A-A5D1-78D39819FCFE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A8A90-6418-3E48-A713-265D1C707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570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244129" y="1187693"/>
            <a:ext cx="2286000" cy="2138516"/>
            <a:chOff x="3878826" y="2286000"/>
            <a:chExt cx="2286000" cy="2138516"/>
          </a:xfrm>
          <a:solidFill>
            <a:srgbClr val="FFFF00"/>
          </a:solidFill>
        </p:grpSpPr>
        <p:sp>
          <p:nvSpPr>
            <p:cNvPr id="18" name="Oval 17"/>
            <p:cNvSpPr/>
            <p:nvPr/>
          </p:nvSpPr>
          <p:spPr>
            <a:xfrm>
              <a:off x="3878826" y="2286000"/>
              <a:ext cx="2286000" cy="2138516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Connector 18"/>
            <p:cNvCxnSpPr>
              <a:stCxn id="19" idx="1"/>
              <a:endCxn id="19" idx="5"/>
            </p:cNvCxnSpPr>
            <p:nvPr/>
          </p:nvCxnSpPr>
          <p:spPr>
            <a:xfrm>
              <a:off x="4213603" y="2599178"/>
              <a:ext cx="1616446" cy="151216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19" idx="3"/>
              <a:endCxn id="19" idx="7"/>
            </p:cNvCxnSpPr>
            <p:nvPr/>
          </p:nvCxnSpPr>
          <p:spPr>
            <a:xfrm flipV="1">
              <a:off x="4213603" y="2599178"/>
              <a:ext cx="1616446" cy="151216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19" idx="2"/>
              <a:endCxn id="19" idx="6"/>
            </p:cNvCxnSpPr>
            <p:nvPr/>
          </p:nvCxnSpPr>
          <p:spPr>
            <a:xfrm>
              <a:off x="3878826" y="3355258"/>
              <a:ext cx="2286000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19" idx="4"/>
              <a:endCxn id="19" idx="0"/>
            </p:cNvCxnSpPr>
            <p:nvPr/>
          </p:nvCxnSpPr>
          <p:spPr>
            <a:xfrm flipV="1">
              <a:off x="5021826" y="2286000"/>
              <a:ext cx="0" cy="2138516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3" name="Pie 102"/>
          <p:cNvSpPr/>
          <p:nvPr/>
        </p:nvSpPr>
        <p:spPr>
          <a:xfrm>
            <a:off x="277672" y="1187693"/>
            <a:ext cx="2294095" cy="2151240"/>
          </a:xfrm>
          <a:prstGeom prst="pie">
            <a:avLst>
              <a:gd name="adj1" fmla="val 0"/>
              <a:gd name="adj2" fmla="val 5400001"/>
            </a:avLst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7" name="Pie 106"/>
          <p:cNvSpPr/>
          <p:nvPr/>
        </p:nvSpPr>
        <p:spPr>
          <a:xfrm rot="5400000">
            <a:off x="293727" y="1096461"/>
            <a:ext cx="2193460" cy="2316935"/>
          </a:xfrm>
          <a:prstGeom prst="pie">
            <a:avLst>
              <a:gd name="adj1" fmla="val 0"/>
              <a:gd name="adj2" fmla="val 2719540"/>
            </a:avLst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5" name="Pie 104"/>
          <p:cNvSpPr/>
          <p:nvPr/>
        </p:nvSpPr>
        <p:spPr>
          <a:xfrm rot="16200000">
            <a:off x="246020" y="1167007"/>
            <a:ext cx="2292922" cy="2275300"/>
          </a:xfrm>
          <a:prstGeom prst="pie">
            <a:avLst>
              <a:gd name="adj1" fmla="val 18720565"/>
              <a:gd name="adj2" fmla="val 5400003"/>
            </a:avLst>
          </a:prstGeom>
          <a:solidFill>
            <a:srgbClr val="0070C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8" name="Pie 107"/>
          <p:cNvSpPr/>
          <p:nvPr/>
        </p:nvSpPr>
        <p:spPr>
          <a:xfrm rot="10800000">
            <a:off x="254830" y="1213140"/>
            <a:ext cx="2294095" cy="2138516"/>
          </a:xfrm>
          <a:prstGeom prst="pie">
            <a:avLst>
              <a:gd name="adj1" fmla="val 0"/>
              <a:gd name="adj2" fmla="val 2558801"/>
            </a:avLst>
          </a:prstGeom>
          <a:solidFill>
            <a:srgbClr val="00B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09" name="Group 108"/>
          <p:cNvGrpSpPr/>
          <p:nvPr/>
        </p:nvGrpSpPr>
        <p:grpSpPr>
          <a:xfrm>
            <a:off x="3327650" y="1217190"/>
            <a:ext cx="2286000" cy="2138516"/>
            <a:chOff x="3878826" y="2286000"/>
            <a:chExt cx="2286000" cy="2138516"/>
          </a:xfrm>
          <a:solidFill>
            <a:srgbClr val="FFFF00"/>
          </a:solidFill>
        </p:grpSpPr>
        <p:sp>
          <p:nvSpPr>
            <p:cNvPr id="110" name="Oval 109"/>
            <p:cNvSpPr/>
            <p:nvPr/>
          </p:nvSpPr>
          <p:spPr>
            <a:xfrm>
              <a:off x="3878826" y="2286000"/>
              <a:ext cx="2286000" cy="2138516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1" name="Straight Connector 110"/>
            <p:cNvCxnSpPr/>
            <p:nvPr/>
          </p:nvCxnSpPr>
          <p:spPr>
            <a:xfrm>
              <a:off x="4213603" y="2599178"/>
              <a:ext cx="1616446" cy="151216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flipV="1">
              <a:off x="4213603" y="2599178"/>
              <a:ext cx="1616446" cy="151216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>
              <a:off x="3878826" y="3355258"/>
              <a:ext cx="2286000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 flipV="1">
              <a:off x="5021826" y="2286000"/>
              <a:ext cx="0" cy="2138516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" name="Pie 115"/>
          <p:cNvSpPr/>
          <p:nvPr/>
        </p:nvSpPr>
        <p:spPr>
          <a:xfrm rot="5400000">
            <a:off x="3377248" y="1125958"/>
            <a:ext cx="2193460" cy="2316935"/>
          </a:xfrm>
          <a:prstGeom prst="pie">
            <a:avLst>
              <a:gd name="adj1" fmla="val 0"/>
              <a:gd name="adj2" fmla="val 5368008"/>
            </a:avLst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7" name="Pie 116"/>
          <p:cNvSpPr/>
          <p:nvPr/>
        </p:nvSpPr>
        <p:spPr>
          <a:xfrm rot="16200000">
            <a:off x="3329541" y="1196504"/>
            <a:ext cx="2292922" cy="2275300"/>
          </a:xfrm>
          <a:prstGeom prst="pie">
            <a:avLst>
              <a:gd name="adj1" fmla="val 21481372"/>
              <a:gd name="adj2" fmla="val 5400003"/>
            </a:avLst>
          </a:prstGeom>
          <a:solidFill>
            <a:srgbClr val="0070C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8" name="Pie 117"/>
          <p:cNvSpPr/>
          <p:nvPr/>
        </p:nvSpPr>
        <p:spPr>
          <a:xfrm rot="10800000">
            <a:off x="3338351" y="1242637"/>
            <a:ext cx="2294095" cy="2138516"/>
          </a:xfrm>
          <a:prstGeom prst="pie">
            <a:avLst>
              <a:gd name="adj1" fmla="val 0"/>
              <a:gd name="adj2" fmla="val 2558801"/>
            </a:avLst>
          </a:prstGeom>
          <a:solidFill>
            <a:srgbClr val="00B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9" name="Group 118"/>
          <p:cNvGrpSpPr/>
          <p:nvPr/>
        </p:nvGrpSpPr>
        <p:grpSpPr>
          <a:xfrm>
            <a:off x="6464645" y="1217189"/>
            <a:ext cx="2286000" cy="2138516"/>
            <a:chOff x="3878826" y="2286000"/>
            <a:chExt cx="2286000" cy="2138516"/>
          </a:xfrm>
          <a:solidFill>
            <a:srgbClr val="FFFF00"/>
          </a:solidFill>
        </p:grpSpPr>
        <p:sp>
          <p:nvSpPr>
            <p:cNvPr id="120" name="Oval 119"/>
            <p:cNvSpPr/>
            <p:nvPr/>
          </p:nvSpPr>
          <p:spPr>
            <a:xfrm>
              <a:off x="3878826" y="2286000"/>
              <a:ext cx="2286000" cy="2138516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1" name="Straight Connector 120"/>
            <p:cNvCxnSpPr/>
            <p:nvPr/>
          </p:nvCxnSpPr>
          <p:spPr>
            <a:xfrm>
              <a:off x="4213603" y="2599178"/>
              <a:ext cx="1616446" cy="151216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 flipV="1">
              <a:off x="4213603" y="2599178"/>
              <a:ext cx="1616446" cy="151216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>
              <a:off x="3878826" y="3355258"/>
              <a:ext cx="2286000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V="1">
              <a:off x="5021826" y="2286000"/>
              <a:ext cx="0" cy="2138516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Pie 124"/>
          <p:cNvSpPr/>
          <p:nvPr/>
        </p:nvSpPr>
        <p:spPr>
          <a:xfrm>
            <a:off x="6498188" y="1202441"/>
            <a:ext cx="2294095" cy="2151240"/>
          </a:xfrm>
          <a:prstGeom prst="pie">
            <a:avLst>
              <a:gd name="adj1" fmla="val 2670012"/>
              <a:gd name="adj2" fmla="val 5400001"/>
            </a:avLst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6" name="Pie 125"/>
          <p:cNvSpPr/>
          <p:nvPr/>
        </p:nvSpPr>
        <p:spPr>
          <a:xfrm rot="5400000">
            <a:off x="6514243" y="1125957"/>
            <a:ext cx="2193460" cy="2316935"/>
          </a:xfrm>
          <a:prstGeom prst="pie">
            <a:avLst>
              <a:gd name="adj1" fmla="val 0"/>
              <a:gd name="adj2" fmla="val 5368821"/>
            </a:avLst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7" name="Pie 126"/>
          <p:cNvSpPr/>
          <p:nvPr/>
        </p:nvSpPr>
        <p:spPr>
          <a:xfrm rot="16200000">
            <a:off x="6466536" y="1196503"/>
            <a:ext cx="2292922" cy="2275300"/>
          </a:xfrm>
          <a:prstGeom prst="pie">
            <a:avLst>
              <a:gd name="adj1" fmla="val 18720565"/>
              <a:gd name="adj2" fmla="val 5400003"/>
            </a:avLst>
          </a:prstGeom>
          <a:solidFill>
            <a:srgbClr val="0070C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8" name="Pie 127"/>
          <p:cNvSpPr/>
          <p:nvPr/>
        </p:nvSpPr>
        <p:spPr>
          <a:xfrm rot="10800000">
            <a:off x="6475346" y="1242636"/>
            <a:ext cx="2294095" cy="2138516"/>
          </a:xfrm>
          <a:prstGeom prst="pie">
            <a:avLst>
              <a:gd name="adj1" fmla="val 0"/>
              <a:gd name="adj2" fmla="val 2558801"/>
            </a:avLst>
          </a:prstGeom>
          <a:solidFill>
            <a:srgbClr val="00B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29" name="Group 128"/>
          <p:cNvGrpSpPr/>
          <p:nvPr/>
        </p:nvGrpSpPr>
        <p:grpSpPr>
          <a:xfrm>
            <a:off x="9514623" y="1217189"/>
            <a:ext cx="2286000" cy="2138516"/>
            <a:chOff x="3878826" y="2286000"/>
            <a:chExt cx="2286000" cy="2138516"/>
          </a:xfrm>
          <a:solidFill>
            <a:srgbClr val="FFFF00"/>
          </a:solidFill>
        </p:grpSpPr>
        <p:sp>
          <p:nvSpPr>
            <p:cNvPr id="130" name="Oval 129"/>
            <p:cNvSpPr/>
            <p:nvPr/>
          </p:nvSpPr>
          <p:spPr>
            <a:xfrm>
              <a:off x="3878826" y="2286000"/>
              <a:ext cx="2286000" cy="2138516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1" name="Straight Connector 130"/>
            <p:cNvCxnSpPr/>
            <p:nvPr/>
          </p:nvCxnSpPr>
          <p:spPr>
            <a:xfrm>
              <a:off x="4213603" y="2599178"/>
              <a:ext cx="1616446" cy="151216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 flipV="1">
              <a:off x="4213603" y="2599178"/>
              <a:ext cx="1616446" cy="151216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/>
            <p:nvPr/>
          </p:nvCxnSpPr>
          <p:spPr>
            <a:xfrm>
              <a:off x="3878826" y="3355258"/>
              <a:ext cx="2286000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 flipV="1">
              <a:off x="5021826" y="2286000"/>
              <a:ext cx="0" cy="2138516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5" name="Pie 134"/>
          <p:cNvSpPr/>
          <p:nvPr/>
        </p:nvSpPr>
        <p:spPr>
          <a:xfrm>
            <a:off x="9548166" y="1217189"/>
            <a:ext cx="2294095" cy="2151240"/>
          </a:xfrm>
          <a:prstGeom prst="pie">
            <a:avLst>
              <a:gd name="adj1" fmla="val 0"/>
              <a:gd name="adj2" fmla="val 5400001"/>
            </a:avLst>
          </a:prstGeom>
          <a:solidFill>
            <a:srgbClr val="00B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6" name="Pie 135"/>
          <p:cNvSpPr/>
          <p:nvPr/>
        </p:nvSpPr>
        <p:spPr>
          <a:xfrm rot="5400000">
            <a:off x="9564221" y="1125957"/>
            <a:ext cx="2193460" cy="2316935"/>
          </a:xfrm>
          <a:prstGeom prst="pie">
            <a:avLst>
              <a:gd name="adj1" fmla="val 0"/>
              <a:gd name="adj2" fmla="val 2719540"/>
            </a:avLst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7" name="Pie 136"/>
          <p:cNvSpPr/>
          <p:nvPr/>
        </p:nvSpPr>
        <p:spPr>
          <a:xfrm rot="16200000">
            <a:off x="9531262" y="1196503"/>
            <a:ext cx="2292922" cy="2275300"/>
          </a:xfrm>
          <a:prstGeom prst="pie">
            <a:avLst>
              <a:gd name="adj1" fmla="val 18720565"/>
              <a:gd name="adj2" fmla="val 5440381"/>
            </a:avLst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8" name="Pie 137"/>
          <p:cNvSpPr/>
          <p:nvPr/>
        </p:nvSpPr>
        <p:spPr>
          <a:xfrm rot="10800000">
            <a:off x="9525324" y="1242636"/>
            <a:ext cx="2294095" cy="2138516"/>
          </a:xfrm>
          <a:prstGeom prst="pie">
            <a:avLst>
              <a:gd name="adj1" fmla="val 18927507"/>
              <a:gd name="adj2" fmla="val 2558801"/>
            </a:avLst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7" name="Pie 226"/>
          <p:cNvSpPr/>
          <p:nvPr/>
        </p:nvSpPr>
        <p:spPr>
          <a:xfrm rot="2733555">
            <a:off x="3352441" y="1158197"/>
            <a:ext cx="2294095" cy="2151240"/>
          </a:xfrm>
          <a:prstGeom prst="pie">
            <a:avLst>
              <a:gd name="adj1" fmla="val 0"/>
              <a:gd name="adj2" fmla="val 2645431"/>
            </a:avLst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5" name="Pie 114"/>
          <p:cNvSpPr/>
          <p:nvPr/>
        </p:nvSpPr>
        <p:spPr>
          <a:xfrm>
            <a:off x="3361193" y="1217190"/>
            <a:ext cx="2294095" cy="2151240"/>
          </a:xfrm>
          <a:prstGeom prst="pie">
            <a:avLst>
              <a:gd name="adj1" fmla="val 0"/>
              <a:gd name="adj2" fmla="val 2645431"/>
            </a:avLst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228" name="Table 2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643250"/>
              </p:ext>
            </p:extLst>
          </p:nvPr>
        </p:nvGraphicFramePr>
        <p:xfrm>
          <a:off x="193973" y="3512295"/>
          <a:ext cx="2415808" cy="9469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7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7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3451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Orange 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451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Blue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29" name="Table 2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0611952"/>
              </p:ext>
            </p:extLst>
          </p:nvPr>
        </p:nvGraphicFramePr>
        <p:xfrm>
          <a:off x="3197842" y="3503509"/>
          <a:ext cx="2415808" cy="9469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7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7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3451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Purple 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451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Orange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30" name="Table 2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6257897"/>
              </p:ext>
            </p:extLst>
          </p:nvPr>
        </p:nvGraphicFramePr>
        <p:xfrm>
          <a:off x="6357733" y="3517021"/>
          <a:ext cx="2415808" cy="9469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7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7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3451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Orange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451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Blue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31" name="Table 2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1073131"/>
              </p:ext>
            </p:extLst>
          </p:nvPr>
        </p:nvGraphicFramePr>
        <p:xfrm>
          <a:off x="9426453" y="3490785"/>
          <a:ext cx="2415808" cy="9469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7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7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3451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Purple 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451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Total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2" name="TextBox 231"/>
          <p:cNvSpPr txBox="1"/>
          <p:nvPr/>
        </p:nvSpPr>
        <p:spPr>
          <a:xfrm>
            <a:off x="760788" y="203559"/>
            <a:ext cx="10916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The following Pie Charts show the </a:t>
            </a:r>
            <a:r>
              <a:rPr lang="en-US" sz="2400" b="1" u="sng" dirty="0" err="1" smtClean="0"/>
              <a:t>favourite</a:t>
            </a:r>
            <a:r>
              <a:rPr lang="en-US" sz="2400" b="1" u="sng" dirty="0" smtClean="0"/>
              <a:t> </a:t>
            </a:r>
            <a:r>
              <a:rPr lang="en-US" sz="2400" b="1" u="sng" dirty="0" err="1" smtClean="0"/>
              <a:t>colours</a:t>
            </a:r>
            <a:r>
              <a:rPr lang="en-US" sz="2400" b="1" u="sng" dirty="0" smtClean="0"/>
              <a:t> of students in 4 different classes</a:t>
            </a:r>
            <a:endParaRPr lang="en-US" sz="2400" b="1" u="sng" dirty="0"/>
          </a:p>
        </p:txBody>
      </p:sp>
      <p:sp>
        <p:nvSpPr>
          <p:cNvPr id="233" name="TextBox 232"/>
          <p:cNvSpPr txBox="1"/>
          <p:nvPr/>
        </p:nvSpPr>
        <p:spPr>
          <a:xfrm>
            <a:off x="883801" y="755010"/>
            <a:ext cx="104695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Class A                                Class B                                  Class C                                 Class 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23848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7210</TotalTime>
  <Words>34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 Konstantine</dc:creator>
  <cp:lastModifiedBy>Helen Konstantine</cp:lastModifiedBy>
  <cp:revision>5</cp:revision>
  <dcterms:created xsi:type="dcterms:W3CDTF">2017-12-13T22:20:22Z</dcterms:created>
  <dcterms:modified xsi:type="dcterms:W3CDTF">2017-12-19T08:27:47Z</dcterms:modified>
</cp:coreProperties>
</file>