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39DEF0-7FE2-104A-B1D1-06D38C77B693}" v="52" dt="2018-11-29T18:38:40.5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59"/>
    <p:restoredTop sz="94620"/>
  </p:normalViewPr>
  <p:slideViewPr>
    <p:cSldViewPr snapToGrid="0" snapToObjects="1">
      <p:cViewPr varScale="1">
        <p:scale>
          <a:sx n="87" d="100"/>
          <a:sy n="87" d="100"/>
        </p:scale>
        <p:origin x="10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nstantine H" userId="11d19a7c-9788-4373-a3b3-84253269272b" providerId="ADAL" clId="{F439DEF0-7FE2-104A-B1D1-06D38C77B693}"/>
    <pc:docChg chg="custSel modSld">
      <pc:chgData name="Konstantine H" userId="11d19a7c-9788-4373-a3b3-84253269272b" providerId="ADAL" clId="{F439DEF0-7FE2-104A-B1D1-06D38C77B693}" dt="2018-11-29T18:39:03.447" v="564" actId="313"/>
      <pc:docMkLst>
        <pc:docMk/>
      </pc:docMkLst>
      <pc:sldChg chg="addSp delSp modSp">
        <pc:chgData name="Konstantine H" userId="11d19a7c-9788-4373-a3b3-84253269272b" providerId="ADAL" clId="{F439DEF0-7FE2-104A-B1D1-06D38C77B693}" dt="2018-11-29T18:39:03.447" v="564" actId="313"/>
        <pc:sldMkLst>
          <pc:docMk/>
          <pc:sldMk cId="3077453929" sldId="269"/>
        </pc:sldMkLst>
        <pc:spChg chg="mod">
          <ac:chgData name="Konstantine H" userId="11d19a7c-9788-4373-a3b3-84253269272b" providerId="ADAL" clId="{F439DEF0-7FE2-104A-B1D1-06D38C77B693}" dt="2018-11-29T18:25:30.348" v="8" actId="207"/>
          <ac:spMkLst>
            <pc:docMk/>
            <pc:sldMk cId="3077453929" sldId="269"/>
            <ac:spMk id="5" creationId="{00000000-0000-0000-0000-000000000000}"/>
          </ac:spMkLst>
        </pc:spChg>
        <pc:spChg chg="mod">
          <ac:chgData name="Konstantine H" userId="11d19a7c-9788-4373-a3b3-84253269272b" providerId="ADAL" clId="{F439DEF0-7FE2-104A-B1D1-06D38C77B693}" dt="2018-11-29T18:25:30.348" v="8" actId="207"/>
          <ac:spMkLst>
            <pc:docMk/>
            <pc:sldMk cId="3077453929" sldId="269"/>
            <ac:spMk id="21" creationId="{00000000-0000-0000-0000-000000000000}"/>
          </ac:spMkLst>
        </pc:spChg>
        <pc:spChg chg="mod">
          <ac:chgData name="Konstantine H" userId="11d19a7c-9788-4373-a3b3-84253269272b" providerId="ADAL" clId="{F439DEF0-7FE2-104A-B1D1-06D38C77B693}" dt="2018-11-29T18:25:30.348" v="8" actId="207"/>
          <ac:spMkLst>
            <pc:docMk/>
            <pc:sldMk cId="3077453929" sldId="269"/>
            <ac:spMk id="22" creationId="{00000000-0000-0000-0000-000000000000}"/>
          </ac:spMkLst>
        </pc:spChg>
        <pc:spChg chg="mod">
          <ac:chgData name="Konstantine H" userId="11d19a7c-9788-4373-a3b3-84253269272b" providerId="ADAL" clId="{F439DEF0-7FE2-104A-B1D1-06D38C77B693}" dt="2018-11-29T18:25:30.348" v="8" actId="207"/>
          <ac:spMkLst>
            <pc:docMk/>
            <pc:sldMk cId="3077453929" sldId="269"/>
            <ac:spMk id="23" creationId="{00000000-0000-0000-0000-000000000000}"/>
          </ac:spMkLst>
        </pc:spChg>
        <pc:spChg chg="add mod">
          <ac:chgData name="Konstantine H" userId="11d19a7c-9788-4373-a3b3-84253269272b" providerId="ADAL" clId="{F439DEF0-7FE2-104A-B1D1-06D38C77B693}" dt="2018-11-29T18:30:43.499" v="126" actId="14100"/>
          <ac:spMkLst>
            <pc:docMk/>
            <pc:sldMk cId="3077453929" sldId="269"/>
            <ac:spMk id="27" creationId="{9F7BBB5A-AE6E-344D-B9B8-522776B6F6BF}"/>
          </ac:spMkLst>
        </pc:spChg>
        <pc:spChg chg="add del mod">
          <ac:chgData name="Konstantine H" userId="11d19a7c-9788-4373-a3b3-84253269272b" providerId="ADAL" clId="{F439DEF0-7FE2-104A-B1D1-06D38C77B693}" dt="2018-11-29T18:30:46.810" v="127" actId="478"/>
          <ac:spMkLst>
            <pc:docMk/>
            <pc:sldMk cId="3077453929" sldId="269"/>
            <ac:spMk id="28" creationId="{AD68E5CA-EEEF-A64F-AD37-D4F2A8707E8B}"/>
          </ac:spMkLst>
        </pc:spChg>
        <pc:spChg chg="add mod">
          <ac:chgData name="Konstantine H" userId="11d19a7c-9788-4373-a3b3-84253269272b" providerId="ADAL" clId="{F439DEF0-7FE2-104A-B1D1-06D38C77B693}" dt="2018-11-29T18:30:52.149" v="129" actId="1076"/>
          <ac:spMkLst>
            <pc:docMk/>
            <pc:sldMk cId="3077453929" sldId="269"/>
            <ac:spMk id="29" creationId="{EDD50AF8-1B35-2248-9F9D-B8331950C91E}"/>
          </ac:spMkLst>
        </pc:spChg>
        <pc:graphicFrameChg chg="mod modGraphic">
          <ac:chgData name="Konstantine H" userId="11d19a7c-9788-4373-a3b3-84253269272b" providerId="ADAL" clId="{F439DEF0-7FE2-104A-B1D1-06D38C77B693}" dt="2018-11-29T18:39:03.447" v="564" actId="313"/>
          <ac:graphicFrameMkLst>
            <pc:docMk/>
            <pc:sldMk cId="3077453929" sldId="269"/>
            <ac:graphicFrameMk id="4" creationId="{00000000-0000-0000-0000-000000000000}"/>
          </ac:graphicFrameMkLst>
        </pc:graphicFrameChg>
      </pc:sldChg>
    </pc:docChg>
  </pc:docChgLst>
  <pc:docChgLst>
    <pc:chgData name="Konstantine H" userId="11d19a7c-9788-4373-a3b3-84253269272b" providerId="ADAL" clId="{8BD0C246-2C94-0B4B-8133-B65F8647319D}"/>
    <pc:docChg chg="addSld delSld">
      <pc:chgData name="Konstantine H" userId="11d19a7c-9788-4373-a3b3-84253269272b" providerId="ADAL" clId="{8BD0C246-2C94-0B4B-8133-B65F8647319D}" dt="2018-11-27T19:27:46.179" v="14" actId="2696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B7D5-4DBA-E847-844C-AAAFC8102D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A0FBCC-29F4-E64E-8E40-AE7B5CF0C3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840C2-4B74-3E47-8A90-5899CF282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BCA-CD24-4745-A66A-007822AFF8E2}" type="datetimeFigureOut">
              <a:rPr lang="en-US" smtClean="0"/>
              <a:t>11/29/18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4872F-B27B-1041-A2FD-25E938936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FEF5E-08F5-6B4A-87CB-2308E12BF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984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1D27B-C21A-314F-8437-720E5D10F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C10E0-ABD6-BD4E-9471-70E7FB69A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55F6AB-9637-2C44-9393-D04CE8E02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BCA-CD24-4745-A66A-007822AFF8E2}" type="datetimeFigureOut">
              <a:rPr lang="en-US" smtClean="0"/>
              <a:t>11/29/18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A519D-4FE2-5E4F-AE62-D79074472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48F26-DC0B-D64D-B32E-1A4292764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807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409C7-5EBA-7A4F-A6EC-A44450DF2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C0CBE3-C405-1947-9367-5FF968609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CDE25-EA64-5046-B61E-BDCDEAF90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BCA-CD24-4745-A66A-007822AFF8E2}" type="datetimeFigureOut">
              <a:rPr lang="en-US" smtClean="0"/>
              <a:t>11/29/18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83935-2CE5-2A4E-95C8-EDDB0F4F4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6E186-C274-A54B-86B7-98363EFC2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922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184D6-5C18-1145-919B-4C257FF0D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D2353-6B4F-E84D-987E-E6D447A90F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BC2415-344F-B74C-B5EB-969102431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6D210-6F92-2546-9617-A733B07DD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BCA-CD24-4745-A66A-007822AFF8E2}" type="datetimeFigureOut">
              <a:rPr lang="en-US" smtClean="0"/>
              <a:t>11/29/18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25AD0C-AA2F-434F-8C54-1044ED46A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8E0EB6-4C76-BD47-B7F7-A63426CF7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728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9A176-E9AA-F544-889A-27556308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6DD81-2179-294E-A07A-3CFF3F05E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BA8037-7FF0-5F46-B488-DE67CCFED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B7D75-5151-E049-B124-3A45FD5892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D020F4-2941-EB48-860E-2BEF8A9CE6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9EF2DA-BC44-2043-BE04-D9F057FD7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BCA-CD24-4745-A66A-007822AFF8E2}" type="datetimeFigureOut">
              <a:rPr lang="en-US" smtClean="0"/>
              <a:t>11/29/18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696381-F4AE-8242-BF0F-60695B74A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B9567B-637B-0B4F-815A-3A2C03C32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114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23729-8047-CD4E-A27F-2945D79FB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2CFDC3-E980-364E-A835-CA8FC322D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BCA-CD24-4745-A66A-007822AFF8E2}" type="datetimeFigureOut">
              <a:rPr lang="en-US" smtClean="0"/>
              <a:t>11/29/18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E9CEDF-5063-7D4D-B630-3FE777351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497FAE-0A40-7E4E-B3DB-9AEB1DCE8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590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5E17D1-8255-084D-A3B4-ED73987DE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BCA-CD24-4745-A66A-007822AFF8E2}" type="datetimeFigureOut">
              <a:rPr lang="en-US" smtClean="0"/>
              <a:t>11/29/18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FCB658-FC82-F049-926A-8072AAAEF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8A9A6F-9A00-CF49-9FCD-11373507B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653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5D04C-BEDE-8243-86DD-CBCC04E29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E4275-7E18-D541-B3FA-F37B85AC5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9B6B8-3889-E14C-A59B-AA1806469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29F3D0-591E-DB43-930D-2AEA031DC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BCA-CD24-4745-A66A-007822AFF8E2}" type="datetimeFigureOut">
              <a:rPr lang="en-US" smtClean="0"/>
              <a:t>11/29/18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919E1-3F2B-254F-97BA-D970DE592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86C1A-9942-2D45-96F6-6118D826C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84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9656B-58D4-724B-8DBF-F9D051345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AD2D49-2CD6-C24A-9E2E-1E4EBA3172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18D8B-5954-6B4B-B735-CB211B28F1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695A5-563A-0E49-9D33-81BB27948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BCA-CD24-4745-A66A-007822AFF8E2}" type="datetimeFigureOut">
              <a:rPr lang="en-US" smtClean="0"/>
              <a:t>11/29/18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87A15D-D1D0-6643-A9F3-765EBA42C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2F914-8210-C146-8E04-257CF6D3A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319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F9276-A01B-304B-82AD-F2EC205F3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21766-AFBB-A54A-AEA6-011257A5C9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B8B7D-13B8-B44B-8D90-32E60C369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BCA-CD24-4745-A66A-007822AFF8E2}" type="datetimeFigureOut">
              <a:rPr lang="en-US" smtClean="0"/>
              <a:t>11/29/18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16F6F-263A-3E43-B58A-871BB75FC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8122B1-AD22-EC4D-8D56-9D6530795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06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3A5B4A-0235-5C4D-85BD-B44F9F93DC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B24BC1-4170-464A-BC15-52BA59336E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59F1BF-F706-BD4E-9EA3-E6EC7939B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BCA-CD24-4745-A66A-007822AFF8E2}" type="datetimeFigureOut">
              <a:rPr lang="en-US" smtClean="0"/>
              <a:t>11/29/18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204A7-7462-0D46-A34B-53D3FF23C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E8677-D536-1A4B-8569-5013073F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89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786FEC-AA9E-5F45-B533-08032A8A8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65955C-1C9F-FB44-A892-C348DF0D4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78F63-D435-1847-99EF-9F9689CB20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53BCA-CD24-4745-A66A-007822AFF8E2}" type="datetimeFigureOut">
              <a:rPr lang="en-US" smtClean="0"/>
              <a:t>11/29/18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C5383-D3B1-9945-BBA9-B6D87EB639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2B4EB-97EB-BC48-B071-F7F84A4198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695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58301308"/>
                  </p:ext>
                </p:extLst>
              </p:nvPr>
            </p:nvGraphicFramePr>
            <p:xfrm>
              <a:off x="0" y="0"/>
              <a:ext cx="12192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688444841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675497459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1697177722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2114987275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If</a:t>
                          </a:r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 a = 1, b = 1</a:t>
                          </a:r>
                        </a:p>
                        <a:p>
                          <a:pPr algn="ctr"/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What do you notice?</a:t>
                          </a:r>
                        </a:p>
                        <a:p>
                          <a:pPr algn="ctr"/>
                          <a:endParaRPr lang="en-GB" sz="2400" b="1" baseline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3a +  5b = …</a:t>
                          </a:r>
                        </a:p>
                        <a:p>
                          <a:pPr algn="ctr"/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6a + 10b = …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If</a:t>
                          </a:r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 a = 3, Find b</a:t>
                          </a:r>
                        </a:p>
                        <a:p>
                          <a:pPr algn="ctr"/>
                          <a:endParaRPr lang="en-GB" sz="2400" b="1" baseline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5a + 4b = 23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Fill</a:t>
                          </a:r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 in the missing gaps</a:t>
                          </a:r>
                        </a:p>
                        <a:p>
                          <a:pPr algn="ctr"/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-a           -a = 0</a:t>
                          </a:r>
                        </a:p>
                        <a:p>
                          <a:pPr algn="ctr"/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-5b          5b = 0</a:t>
                          </a:r>
                        </a:p>
                        <a:p>
                          <a:pPr algn="ctr"/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  7c          7c  = 0</a:t>
                          </a:r>
                        </a:p>
                        <a:p>
                          <a:pPr algn="ctr"/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-2a         2a = 0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If 3 identical triangles have a</a:t>
                          </a:r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 total</a:t>
                          </a: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 area</a:t>
                          </a:r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 of 27cm</a:t>
                          </a:r>
                          <a:r>
                            <a:rPr lang="en-GB" sz="2400" b="1" baseline="300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endParaRPr lang="en-GB" sz="2400" b="1" baseline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Find the area of one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2148465"/>
                      </a:ext>
                    </a:extLst>
                  </a:tr>
                  <a:tr h="2286000">
                    <a:tc gridSpan="2">
                      <a:txBody>
                        <a:bodyPr/>
                        <a:lstStyle/>
                        <a:p>
                          <a:pPr algn="l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If the area of shape 2 is the same as shape 1    </a:t>
                          </a:r>
                        </a:p>
                        <a:p>
                          <a:pPr algn="l"/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        </a:t>
                          </a: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          except for an extra triangle. The area</a:t>
                          </a:r>
                        </a:p>
                        <a:p>
                          <a:pPr algn="l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                       of shape 1 is </a:t>
                          </a:r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25cm</a:t>
                          </a:r>
                          <a:r>
                            <a:rPr lang="en-GB" sz="2400" b="1" baseline="300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 and the area </a:t>
                          </a:r>
                        </a:p>
                        <a:p>
                          <a:pPr algn="l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                              of shape</a:t>
                          </a:r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 2 is 30cm</a:t>
                          </a:r>
                          <a:r>
                            <a:rPr lang="en-GB" sz="2400" b="1" baseline="300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 Find the    </a:t>
                          </a:r>
                        </a:p>
                        <a:p>
                          <a:pPr algn="l"/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                                area of the square</a:t>
                          </a:r>
                        </a:p>
                        <a:p>
                          <a:pPr algn="l"/>
                          <a:endParaRPr lang="en-GB" sz="2400" b="1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/>
                            <a:t>Two numbers have a total of 10 </a:t>
                          </a:r>
                        </a:p>
                        <a:p>
                          <a:pPr algn="ctr"/>
                          <a:endParaRPr lang="en-GB" sz="2400" b="1" dirty="0"/>
                        </a:p>
                        <a:p>
                          <a:pPr algn="ctr"/>
                          <a:r>
                            <a:rPr lang="en-GB" sz="2400" b="1" dirty="0"/>
                            <a:t>Find 3 different solutions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/>
                            <a:t>Two numbers have a total of 10 but a difference of 3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/>
                            <a:t>Find the numbers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7043050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/>
                            <a:t>4a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  </m:t>
                              </m:r>
                            </m:oMath>
                          </a14:m>
                          <a:r>
                            <a:rPr lang="en-GB" sz="2400" b="1" dirty="0"/>
                            <a:t> </a:t>
                          </a:r>
                          <a:r>
                            <a:rPr lang="en-GB" sz="2400" b="1" baseline="0" dirty="0"/>
                            <a:t>      = 12a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baseline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baseline="0" dirty="0"/>
                            <a:t>6a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a14:m>
                          <a:r>
                            <a:rPr lang="en-GB" sz="2400" b="1" dirty="0"/>
                            <a:t>            =12a</a:t>
                          </a:r>
                        </a:p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2a + 12 = 8</a:t>
                          </a:r>
                        </a:p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Solve for ‘a’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/>
                            <a:t>If a </a:t>
                          </a:r>
                          <a:r>
                            <a:rPr lang="en-GB" sz="2400" b="1" dirty="0" err="1"/>
                            <a:t>childs</a:t>
                          </a:r>
                          <a:r>
                            <a:rPr lang="en-GB" sz="2400" b="1" dirty="0"/>
                            <a:t> ticket, C, costs £2.50</a:t>
                          </a:r>
                        </a:p>
                        <a:p>
                          <a:pPr algn="ctr"/>
                          <a:endParaRPr lang="en-GB" sz="2400" b="1" dirty="0"/>
                        </a:p>
                        <a:p>
                          <a:pPr algn="ctr"/>
                          <a:r>
                            <a:rPr lang="en-GB" sz="2400" b="1" dirty="0"/>
                            <a:t>Find the cost of an Adult ticket if </a:t>
                          </a:r>
                        </a:p>
                        <a:p>
                          <a:pPr algn="ctr"/>
                          <a:r>
                            <a:rPr lang="en-GB" sz="2400" b="1" dirty="0"/>
                            <a:t>4 children's tickets and 3 adult tickets cost £31</a:t>
                          </a:r>
                        </a:p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2611465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58301308"/>
                  </p:ext>
                </p:extLst>
              </p:nvPr>
            </p:nvGraphicFramePr>
            <p:xfrm>
              <a:off x="0" y="0"/>
              <a:ext cx="12192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688444841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675497459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1697177722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2114987275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If</a:t>
                          </a:r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 a = 1, b = 1</a:t>
                          </a:r>
                        </a:p>
                        <a:p>
                          <a:pPr algn="ctr"/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What do you notice?</a:t>
                          </a:r>
                        </a:p>
                        <a:p>
                          <a:pPr algn="ctr"/>
                          <a:endParaRPr lang="en-GB" sz="2400" b="1" baseline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3a +  5b = …</a:t>
                          </a:r>
                        </a:p>
                        <a:p>
                          <a:pPr algn="ctr"/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6a + 10b = …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If</a:t>
                          </a:r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 a = 3, Find b</a:t>
                          </a:r>
                        </a:p>
                        <a:p>
                          <a:pPr algn="ctr"/>
                          <a:endParaRPr lang="en-GB" sz="2400" b="1" baseline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5a + 4b = 23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Fill</a:t>
                          </a:r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 in the missing gaps</a:t>
                          </a:r>
                        </a:p>
                        <a:p>
                          <a:pPr algn="ctr"/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-a           -a = 0</a:t>
                          </a:r>
                        </a:p>
                        <a:p>
                          <a:pPr algn="ctr"/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-5b          5b = 0</a:t>
                          </a:r>
                        </a:p>
                        <a:p>
                          <a:pPr algn="ctr"/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  7c          7c  = 0</a:t>
                          </a:r>
                        </a:p>
                        <a:p>
                          <a:pPr algn="ctr"/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-2a         2a = 0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If 3 identical triangles have a</a:t>
                          </a:r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 total</a:t>
                          </a: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 area</a:t>
                          </a:r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 of 27cm</a:t>
                          </a:r>
                          <a:r>
                            <a:rPr lang="en-GB" sz="2400" b="1" baseline="300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endParaRPr lang="en-GB" sz="2400" b="1" baseline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Find the area of one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2148465"/>
                      </a:ext>
                    </a:extLst>
                  </a:tr>
                  <a:tr h="2286000">
                    <a:tc gridSpan="2">
                      <a:txBody>
                        <a:bodyPr/>
                        <a:lstStyle/>
                        <a:p>
                          <a:pPr algn="l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If the area of shape 2 is the same as shape 1    </a:t>
                          </a:r>
                        </a:p>
                        <a:p>
                          <a:pPr algn="l"/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        </a:t>
                          </a: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          except for an extra triangle. The area</a:t>
                          </a:r>
                        </a:p>
                        <a:p>
                          <a:pPr algn="l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                       of shape 1 is </a:t>
                          </a:r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25cm</a:t>
                          </a:r>
                          <a:r>
                            <a:rPr lang="en-GB" sz="2400" b="1" baseline="300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 and the area </a:t>
                          </a:r>
                        </a:p>
                        <a:p>
                          <a:pPr algn="l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                              of shape</a:t>
                          </a:r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 2 is 30cm</a:t>
                          </a:r>
                          <a:r>
                            <a:rPr lang="en-GB" sz="2400" b="1" baseline="300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 Find the    </a:t>
                          </a:r>
                        </a:p>
                        <a:p>
                          <a:pPr algn="l"/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</a:rPr>
                            <a:t>                                area of the square</a:t>
                          </a:r>
                        </a:p>
                        <a:p>
                          <a:pPr algn="l"/>
                          <a:endParaRPr lang="en-GB" sz="2400" b="1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/>
                            <a:t>Two numbers have a total of 10 </a:t>
                          </a:r>
                        </a:p>
                        <a:p>
                          <a:pPr algn="ctr"/>
                          <a:endParaRPr lang="en-GB" sz="2400" b="1" dirty="0"/>
                        </a:p>
                        <a:p>
                          <a:pPr algn="ctr"/>
                          <a:r>
                            <a:rPr lang="en-GB" sz="2400" b="1" dirty="0"/>
                            <a:t>Find 3 different solutions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/>
                            <a:t>Two numbers have a total of 10 but a difference of 3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/>
                            <a:t>Find the numbers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7043050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t="-201667" r="-300417" b="-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2a + 12 = 8</a:t>
                          </a:r>
                        </a:p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Solve for ‘a’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/>
                            <a:t>If a </a:t>
                          </a:r>
                          <a:r>
                            <a:rPr lang="en-GB" sz="2400" b="1" dirty="0" err="1"/>
                            <a:t>childs</a:t>
                          </a:r>
                          <a:r>
                            <a:rPr lang="en-GB" sz="2400" b="1" dirty="0"/>
                            <a:t> ticket, C, costs £2.50</a:t>
                          </a:r>
                        </a:p>
                        <a:p>
                          <a:pPr algn="ctr"/>
                          <a:endParaRPr lang="en-GB" sz="2400" b="1" dirty="0"/>
                        </a:p>
                        <a:p>
                          <a:pPr algn="ctr"/>
                          <a:r>
                            <a:rPr lang="en-GB" sz="2400" b="1" dirty="0"/>
                            <a:t>Find the cost of an Adult ticket if </a:t>
                          </a:r>
                        </a:p>
                        <a:p>
                          <a:pPr algn="ctr"/>
                          <a:r>
                            <a:rPr lang="en-GB" sz="2400" b="1" dirty="0"/>
                            <a:t>4 children's tickets and 3 adult tickets cost £31</a:t>
                          </a:r>
                        </a:p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2611465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ounded Rectangle 4"/>
          <p:cNvSpPr/>
          <p:nvPr/>
        </p:nvSpPr>
        <p:spPr>
          <a:xfrm>
            <a:off x="7233557" y="947057"/>
            <a:ext cx="424543" cy="35922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ounded Rectangle 20"/>
          <p:cNvSpPr/>
          <p:nvPr/>
        </p:nvSpPr>
        <p:spPr>
          <a:xfrm>
            <a:off x="7233557" y="1306286"/>
            <a:ext cx="424543" cy="35922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ounded Rectangle 21"/>
          <p:cNvSpPr/>
          <p:nvPr/>
        </p:nvSpPr>
        <p:spPr>
          <a:xfrm>
            <a:off x="7233557" y="1665515"/>
            <a:ext cx="424543" cy="35922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ounded Rectangle 22"/>
          <p:cNvSpPr/>
          <p:nvPr/>
        </p:nvSpPr>
        <p:spPr>
          <a:xfrm>
            <a:off x="7233557" y="587828"/>
            <a:ext cx="424543" cy="35922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lowchart: Extract 5"/>
          <p:cNvSpPr/>
          <p:nvPr/>
        </p:nvSpPr>
        <p:spPr>
          <a:xfrm>
            <a:off x="9598477" y="1485900"/>
            <a:ext cx="653143" cy="718458"/>
          </a:xfrm>
          <a:prstGeom prst="flowChartExtra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lowchart: Extract 23"/>
          <p:cNvSpPr/>
          <p:nvPr/>
        </p:nvSpPr>
        <p:spPr>
          <a:xfrm>
            <a:off x="10404020" y="1485900"/>
            <a:ext cx="653143" cy="718458"/>
          </a:xfrm>
          <a:prstGeom prst="flowChartExtra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lowchart: Extract 24"/>
          <p:cNvSpPr/>
          <p:nvPr/>
        </p:nvSpPr>
        <p:spPr>
          <a:xfrm>
            <a:off x="11187790" y="1485900"/>
            <a:ext cx="653143" cy="718458"/>
          </a:xfrm>
          <a:prstGeom prst="flowChartExtra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1" name="Group 40"/>
          <p:cNvGrpSpPr/>
          <p:nvPr/>
        </p:nvGrpSpPr>
        <p:grpSpPr>
          <a:xfrm>
            <a:off x="174861" y="2845878"/>
            <a:ext cx="458555" cy="1632861"/>
            <a:chOff x="436797" y="2661559"/>
            <a:chExt cx="458556" cy="1926773"/>
          </a:xfrm>
        </p:grpSpPr>
        <p:sp>
          <p:nvSpPr>
            <p:cNvPr id="26" name="Flowchart: Extract 25"/>
            <p:cNvSpPr/>
            <p:nvPr/>
          </p:nvSpPr>
          <p:spPr>
            <a:xfrm>
              <a:off x="436797" y="2661559"/>
              <a:ext cx="458555" cy="718458"/>
            </a:xfrm>
            <a:prstGeom prst="flowChartExtra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36797" y="3380017"/>
              <a:ext cx="458556" cy="48985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Flowchart: Extract 37"/>
            <p:cNvSpPr/>
            <p:nvPr/>
          </p:nvSpPr>
          <p:spPr>
            <a:xfrm rot="10800000">
              <a:off x="436798" y="3869874"/>
              <a:ext cx="458555" cy="718458"/>
            </a:xfrm>
            <a:prstGeom prst="flowChartExtra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73592" y="2829550"/>
            <a:ext cx="1053180" cy="1632861"/>
            <a:chOff x="1715869" y="2661559"/>
            <a:chExt cx="1179063" cy="1926773"/>
          </a:xfrm>
        </p:grpSpPr>
        <p:sp>
          <p:nvSpPr>
            <p:cNvPr id="36" name="Flowchart: Extract 35"/>
            <p:cNvSpPr/>
            <p:nvPr/>
          </p:nvSpPr>
          <p:spPr>
            <a:xfrm>
              <a:off x="1715869" y="2661559"/>
              <a:ext cx="458555" cy="718458"/>
            </a:xfrm>
            <a:prstGeom prst="flowChartExtra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715869" y="3380017"/>
              <a:ext cx="458556" cy="48985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Flowchart: Extract 38"/>
            <p:cNvSpPr/>
            <p:nvPr/>
          </p:nvSpPr>
          <p:spPr>
            <a:xfrm rot="10800000">
              <a:off x="1715869" y="3869874"/>
              <a:ext cx="458555" cy="718458"/>
            </a:xfrm>
            <a:prstGeom prst="flowChartExtra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Flowchart: Extract 39"/>
            <p:cNvSpPr/>
            <p:nvPr/>
          </p:nvSpPr>
          <p:spPr>
            <a:xfrm rot="5400000">
              <a:off x="2290774" y="3265717"/>
              <a:ext cx="489856" cy="718460"/>
            </a:xfrm>
            <a:prstGeom prst="flowChartExtra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223912" y="4047278"/>
            <a:ext cx="700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Equal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 flipH="1" flipV="1">
            <a:off x="1523365" y="3662309"/>
            <a:ext cx="82530" cy="3110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 flipV="1">
            <a:off x="1123667" y="4047279"/>
            <a:ext cx="161352" cy="714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9F7BBB5A-AE6E-344D-B9B8-522776B6F6BF}"/>
              </a:ext>
            </a:extLst>
          </p:cNvPr>
          <p:cNvSpPr/>
          <p:nvPr/>
        </p:nvSpPr>
        <p:spPr>
          <a:xfrm>
            <a:off x="1206366" y="4901607"/>
            <a:ext cx="613460" cy="4949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EDD50AF8-1B35-2248-9F9D-B8331950C91E}"/>
              </a:ext>
            </a:extLst>
          </p:cNvPr>
          <p:cNvSpPr/>
          <p:nvPr/>
        </p:nvSpPr>
        <p:spPr>
          <a:xfrm>
            <a:off x="1204343" y="5632349"/>
            <a:ext cx="613460" cy="4949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453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4551</TotalTime>
  <Words>192</Words>
  <Application>Microsoft Macintosh PowerPoint</Application>
  <PresentationFormat>Widescreen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</dc:title>
  <dc:creator>Konstantine H</dc:creator>
  <cp:lastModifiedBy>Konstantine H</cp:lastModifiedBy>
  <cp:revision>16</cp:revision>
  <cp:lastPrinted>2018-11-27T15:01:42Z</cp:lastPrinted>
  <dcterms:created xsi:type="dcterms:W3CDTF">2018-11-22T20:24:39Z</dcterms:created>
  <dcterms:modified xsi:type="dcterms:W3CDTF">2018-11-29T18:39:06Z</dcterms:modified>
</cp:coreProperties>
</file>