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676" r:id="rId2"/>
  </p:sldMasterIdLst>
  <p:notesMasterIdLst>
    <p:notesMasterId r:id="rId5"/>
  </p:notesMasterIdLst>
  <p:handoutMasterIdLst>
    <p:handoutMasterId r:id="rId6"/>
  </p:handoutMasterIdLst>
  <p:sldIdLst>
    <p:sldId id="591" r:id="rId3"/>
    <p:sldId id="592" r:id="rId4"/>
  </p:sldIdLst>
  <p:sldSz cx="9144000" cy="6858000" type="screen4x3"/>
  <p:notesSz cx="6805613" cy="99441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01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1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1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1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1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rgbClr val="01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rgbClr val="01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rgbClr val="01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rgbClr val="01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E890"/>
    <a:srgbClr val="D0B8E0"/>
    <a:srgbClr val="5B0091"/>
    <a:srgbClr val="FF6600"/>
    <a:srgbClr val="FFFFCC"/>
    <a:srgbClr val="FFE989"/>
    <a:srgbClr val="0099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9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33"/>
        <p:guide pos="21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4DFB1379-FA4F-4889-A6AE-3885DD174BAC}"/>
    <pc:docChg chg="addSld delSld modSld modSection">
      <pc:chgData name="" userId="" providerId="" clId="Web-{4DFB1379-FA4F-4889-A6AE-3885DD174BAC}" dt="2017-12-06T08:39:21.941" v="14"/>
      <pc:docMkLst>
        <pc:docMk/>
      </pc:docMkLst>
      <pc:sldChg chg="modSp">
        <pc:chgData name="" userId="" providerId="" clId="Web-{4DFB1379-FA4F-4889-A6AE-3885DD174BAC}" dt="2017-12-06T08:38:43.673" v="4"/>
        <pc:sldMkLst>
          <pc:docMk/>
          <pc:sldMk cId="0" sldId="582"/>
        </pc:sldMkLst>
        <pc:spChg chg="mod">
          <ac:chgData name="" userId="" providerId="" clId="Web-{4DFB1379-FA4F-4889-A6AE-3885DD174BAC}" dt="2017-12-06T08:38:43.673" v="4"/>
          <ac:spMkLst>
            <pc:docMk/>
            <pc:sldMk cId="0" sldId="582"/>
            <ac:spMk id="28675" creationId="{66219099-949E-4D3B-8646-7824D944FCF9}"/>
          </ac:spMkLst>
        </pc:spChg>
      </pc:sldChg>
      <pc:sldChg chg="del">
        <pc:chgData name="" userId="" providerId="" clId="Web-{4DFB1379-FA4F-4889-A6AE-3885DD174BAC}" dt="2017-12-06T08:38:30.876" v="0"/>
        <pc:sldMkLst>
          <pc:docMk/>
          <pc:sldMk cId="0" sldId="585"/>
        </pc:sldMkLst>
      </pc:sldChg>
      <pc:sldChg chg="del">
        <pc:chgData name="" userId="" providerId="" clId="Web-{4DFB1379-FA4F-4889-A6AE-3885DD174BAC}" dt="2017-12-06T08:38:31.517" v="1"/>
        <pc:sldMkLst>
          <pc:docMk/>
          <pc:sldMk cId="0" sldId="586"/>
        </pc:sldMkLst>
      </pc:sldChg>
      <pc:sldChg chg="del">
        <pc:chgData name="" userId="" providerId="" clId="Web-{4DFB1379-FA4F-4889-A6AE-3885DD174BAC}" dt="2017-12-06T08:38:32.314" v="2"/>
        <pc:sldMkLst>
          <pc:docMk/>
          <pc:sldMk cId="0" sldId="587"/>
        </pc:sldMkLst>
      </pc:sldChg>
      <pc:sldChg chg="del">
        <pc:chgData name="" userId="" providerId="" clId="Web-{4DFB1379-FA4F-4889-A6AE-3885DD174BAC}" dt="2017-12-06T08:38:34.173" v="3"/>
        <pc:sldMkLst>
          <pc:docMk/>
          <pc:sldMk cId="0" sldId="588"/>
        </pc:sldMkLst>
      </pc:sldChg>
      <pc:sldChg chg="modSp">
        <pc:chgData name="" userId="" providerId="" clId="Web-{4DFB1379-FA4F-4889-A6AE-3885DD174BAC}" dt="2017-12-06T08:38:53.502" v="11"/>
        <pc:sldMkLst>
          <pc:docMk/>
          <pc:sldMk cId="0" sldId="589"/>
        </pc:sldMkLst>
        <pc:spChg chg="mod">
          <ac:chgData name="" userId="" providerId="" clId="Web-{4DFB1379-FA4F-4889-A6AE-3885DD174BAC}" dt="2017-12-06T08:38:53.502" v="11"/>
          <ac:spMkLst>
            <pc:docMk/>
            <pc:sldMk cId="0" sldId="589"/>
            <ac:spMk id="35842" creationId="{E2456429-2D69-42DF-8E86-64ABB49830DC}"/>
          </ac:spMkLst>
        </pc:spChg>
      </pc:sldChg>
      <pc:sldChg chg="modSp">
        <pc:chgData name="" userId="" providerId="" clId="Web-{4DFB1379-FA4F-4889-A6AE-3885DD174BAC}" dt="2017-12-06T08:38:50.142" v="9"/>
        <pc:sldMkLst>
          <pc:docMk/>
          <pc:sldMk cId="0" sldId="590"/>
        </pc:sldMkLst>
        <pc:spChg chg="mod">
          <ac:chgData name="" userId="" providerId="" clId="Web-{4DFB1379-FA4F-4889-A6AE-3885DD174BAC}" dt="2017-12-06T08:38:50.142" v="9"/>
          <ac:spMkLst>
            <pc:docMk/>
            <pc:sldMk cId="0" sldId="590"/>
            <ac:spMk id="35842" creationId="{569E51C2-EA54-49E5-BB52-986657D4D49D}"/>
          </ac:spMkLst>
        </pc:spChg>
      </pc:sldChg>
      <pc:sldChg chg="del">
        <pc:chgData name="" userId="" providerId="" clId="Web-{4DFB1379-FA4F-4889-A6AE-3885DD174BAC}" dt="2017-12-06T08:39:13.034" v="13"/>
        <pc:sldMkLst>
          <pc:docMk/>
          <pc:sldMk cId="0" sldId="591"/>
        </pc:sldMkLst>
      </pc:sldChg>
      <pc:sldChg chg="new">
        <pc:chgData name="" userId="" providerId="" clId="Web-{4DFB1379-FA4F-4889-A6AE-3885DD174BAC}" dt="2017-12-06T08:39:21.941" v="14"/>
        <pc:sldMkLst>
          <pc:docMk/>
          <pc:sldMk cId="2135631230" sldId="59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>
            <a:extLst>
              <a:ext uri="{FF2B5EF4-FFF2-40B4-BE49-F238E27FC236}">
                <a16:creationId xmlns:a16="http://schemas.microsoft.com/office/drawing/2014/main" id="{0829435B-493F-44D1-8604-889E1DF47FC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9841" cy="497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70" tIns="45935" rIns="91870" bIns="4593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415747" name="Rectangle 3">
            <a:extLst>
              <a:ext uri="{FF2B5EF4-FFF2-40B4-BE49-F238E27FC236}">
                <a16:creationId xmlns:a16="http://schemas.microsoft.com/office/drawing/2014/main" id="{F27FF654-11E6-41F9-9B45-F1AC93B8516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183" y="1"/>
            <a:ext cx="2949841" cy="497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70" tIns="45935" rIns="91870" bIns="4593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415748" name="Rectangle 4">
            <a:extLst>
              <a:ext uri="{FF2B5EF4-FFF2-40B4-BE49-F238E27FC236}">
                <a16:creationId xmlns:a16="http://schemas.microsoft.com/office/drawing/2014/main" id="{03B961EB-9E9F-4F21-A07E-41D1FFCA9F1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216"/>
            <a:ext cx="2949841" cy="497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70" tIns="45935" rIns="91870" bIns="4593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415749" name="Rectangle 5">
            <a:extLst>
              <a:ext uri="{FF2B5EF4-FFF2-40B4-BE49-F238E27FC236}">
                <a16:creationId xmlns:a16="http://schemas.microsoft.com/office/drawing/2014/main" id="{E71237BC-E4B6-4851-8697-60111903A3F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183" y="9445216"/>
            <a:ext cx="2949841" cy="497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70" tIns="45935" rIns="91870" bIns="4593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240D6AED-8A53-4E35-83F4-8BC73AD94596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360E570-3FF9-4BC9-8AAC-E5240EFC938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9841" cy="497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70" tIns="45935" rIns="91870" bIns="45935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DA2206C-4383-4BA6-B2FC-263502A51CC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5772" y="1"/>
            <a:ext cx="2949841" cy="497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70" tIns="45935" rIns="91870" bIns="45935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DC0E198A-9176-4192-8C89-46AF57DC307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73637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BCF1AEA-3661-481C-A9B0-76CF8AA9150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522" y="4723408"/>
            <a:ext cx="4990571" cy="4475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70" tIns="45935" rIns="91870" bIns="459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F5CB993-DE76-4C85-8557-3E761823FE1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6815"/>
            <a:ext cx="2949841" cy="497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70" tIns="45935" rIns="91870" bIns="45935" numCol="1" anchor="b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1E4C4D6-02CE-4462-BFAA-8583E33BCF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772" y="9446815"/>
            <a:ext cx="2949841" cy="497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70" tIns="45935" rIns="91870" bIns="45935" numCol="1" anchor="b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6C5E6F7A-BEB3-4023-9386-7878BA109A6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59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412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7811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43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801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744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9034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4917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7080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299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150813"/>
            <a:ext cx="2133600" cy="59753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13" y="150813"/>
            <a:ext cx="6249987" cy="59753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689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3845E9-A01E-49E7-8FF3-DFF228E003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966A76-5B09-4ABA-BB4E-84063FCB5E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AA5E9BB-35B1-4B1A-B3A7-4AD6F54EB2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37E59A-3BC1-4652-B958-DB9C16D5F8C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7771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CF489C-D7BC-48ED-B410-7B8F620ED6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94A703-A75F-4B9F-9292-81C5C27CBE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8802C2-7ADA-4A9C-BF7D-3012A84E9D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C7F965-EE5F-4AB0-82A2-2974EA0C4AB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103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06C755-58CB-43BC-90ED-B1CBC8020F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A701D4-8FE5-4885-B6E3-6A0CD94B9E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40FCC9-FA00-45F0-85C0-019CBACD3B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F6957-9A24-41FA-AEC2-CA4F44121D0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4035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436B75-7A27-4220-85E9-37F97E9FEF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E1A5FB-A2CF-4445-AE6F-98B9C0CFBA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04AA08-3ADB-4729-BFA8-311B350C16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5A8E53-E89C-4612-99C9-5C6B87651E7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41333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E333FF9-4302-43DD-8C2F-27095F0663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76CEDED-6C31-483A-9529-D097844C88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3C45B6F-F917-437A-8EB4-A80F0D3B11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A60903-EA56-4F31-9D12-636A3C6C990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3381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C15B2BD-F41F-42E2-B940-610B712BC6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CF14E3F-2AF8-4FA1-ABA5-30630E7BEA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1A0EDE1-4FD0-4F46-B22C-737512E5A0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FB66C9-6CC6-4022-9201-B66522F51A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48999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46832B8-A86B-4674-867E-FB5D621CF0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E96F877-CDB0-432C-9B7B-EFA7384380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D692A8F-B7A1-4F7D-82A7-4BB69C4A5D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A0ED11-0254-40FB-BD32-468BFD8EC3A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96164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C8FBDF-D53C-45EA-A757-DBFF2DFD9C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A82872-5833-44A1-ACD6-A4D4E88467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BADCA9-04A1-4A52-8F89-2776BE3A56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2260B4-5318-45A3-B9CE-4CF6FE920C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216567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39C837-3A9B-42B7-B74B-DFF90A4384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83472E-38BB-4EFF-B601-715C591C35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1A12AF-CCAC-4C62-A11D-559E8A6177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46FFB8-CCB0-4BD7-8585-EEDC3518EF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40602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DF3B48-7B3E-4E3D-8BB4-6443EFD2C3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FD9EE11-C526-4057-9180-E8A7224DCF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253F79-6CDF-4886-B5E2-8639D9FF03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9B9C0A-4995-4BC0-A884-883F6AE9855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382484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AA8CEE-C8C5-4CE6-8A78-112BAF0FE6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FD3F7B-71F2-4849-910D-E112EDE126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35EED8-248D-4545-90C0-34F61E8177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898C60-59B6-4FE6-8AF2-EDE0ECB00B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3263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rline">
            <a:extLst>
              <a:ext uri="{FF2B5EF4-FFF2-40B4-BE49-F238E27FC236}">
                <a16:creationId xmlns:a16="http://schemas.microsoft.com/office/drawing/2014/main" id="{158250F5-33EA-45C5-8354-025807FF6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9088"/>
            <a:ext cx="9144000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3">
            <a:extLst>
              <a:ext uri="{FF2B5EF4-FFF2-40B4-BE49-F238E27FC236}">
                <a16:creationId xmlns:a16="http://schemas.microsoft.com/office/drawing/2014/main" id="{E7373FFD-2740-4F4F-BE80-990DEDF0A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25" y="6627813"/>
            <a:ext cx="2133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GB" altLang="en-US" sz="1200">
                <a:solidFill>
                  <a:srgbClr val="9900CC"/>
                </a:solidFill>
              </a:rPr>
              <a:t>© Boardworks Ltd 200</a:t>
            </a:r>
            <a:r>
              <a:rPr lang="en-US" altLang="en-US" sz="1200">
                <a:solidFill>
                  <a:srgbClr val="9900CC"/>
                </a:solidFill>
              </a:rPr>
              <a:t>5</a:t>
            </a:r>
            <a:endParaRPr lang="en-GB" altLang="en-US" sz="1200">
              <a:solidFill>
                <a:srgbClr val="9900CC"/>
              </a:solidFill>
            </a:endParaRPr>
          </a:p>
        </p:txBody>
      </p:sp>
      <p:pic>
        <p:nvPicPr>
          <p:cNvPr id="1028" name="Picture 4" descr="swish">
            <a:extLst>
              <a:ext uri="{FF2B5EF4-FFF2-40B4-BE49-F238E27FC236}">
                <a16:creationId xmlns:a16="http://schemas.microsoft.com/office/drawing/2014/main" id="{36C657B5-98E1-4CF2-81D9-8895D3683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150"/>
            <a:ext cx="72358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boardworks_logo">
            <a:extLst>
              <a:ext uri="{FF2B5EF4-FFF2-40B4-BE49-F238E27FC236}">
                <a16:creationId xmlns:a16="http://schemas.microsoft.com/office/drawing/2014/main" id="{B7A03F89-6975-46E8-8740-2EC6B52C8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8" t="7431" r="6938" b="10835"/>
          <a:stretch>
            <a:fillRect/>
          </a:stretch>
        </p:blipFill>
        <p:spPr bwMode="auto">
          <a:xfrm>
            <a:off x="7885113" y="0"/>
            <a:ext cx="1219200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Rectangle 6">
            <a:extLst>
              <a:ext uri="{FF2B5EF4-FFF2-40B4-BE49-F238E27FC236}">
                <a16:creationId xmlns:a16="http://schemas.microsoft.com/office/drawing/2014/main" id="{ABD23713-A69C-4A30-B7C2-A3457FCA54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0813" y="150813"/>
            <a:ext cx="7773987" cy="61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55" name="Text Box 7">
            <a:extLst>
              <a:ext uri="{FF2B5EF4-FFF2-40B4-BE49-F238E27FC236}">
                <a16:creationId xmlns:a16="http://schemas.microsoft.com/office/drawing/2014/main" id="{65453C72-890D-4D13-96F1-57C80A8B192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21463"/>
            <a:ext cx="8112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200" b="1">
                <a:solidFill>
                  <a:schemeClr val="bg1"/>
                </a:solidFill>
              </a:rPr>
              <a:t> </a:t>
            </a:r>
            <a:fld id="{53DC923A-EEB5-4B53-A93E-9DF2E52A65A8}" type="slidenum">
              <a:rPr lang="en-GB" altLang="en-US" sz="1200" b="1">
                <a:solidFill>
                  <a:schemeClr val="bg1"/>
                </a:solidFill>
              </a:rPr>
              <a:pPr/>
              <a:t>‹#›</a:t>
            </a:fld>
            <a:r>
              <a:rPr lang="en-GB" altLang="en-US" sz="1200" b="1"/>
              <a:t> </a:t>
            </a:r>
            <a:r>
              <a:rPr lang="en-GB" altLang="en-US" sz="1200" b="1">
                <a:solidFill>
                  <a:schemeClr val="bg1"/>
                </a:solidFill>
              </a:rPr>
              <a:t>of 43</a:t>
            </a:r>
            <a:endParaRPr lang="en-US" altLang="en-US" sz="1200" b="1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7620D1A-027C-47C5-9E1F-70D0DE39F8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38FA57F-5443-4863-BEAA-0B356C63D3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97AB717-0642-4DA7-85FD-400031330C6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0494A8A-C241-4599-96C6-E5C988B569D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C16C732-B0B5-4F49-AF71-0F05830247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A26834F8-BFD6-4536-9D24-E666E5A77B8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487823"/>
              </p:ext>
            </p:extLst>
          </p:nvPr>
        </p:nvGraphicFramePr>
        <p:xfrm>
          <a:off x="-3" y="13855"/>
          <a:ext cx="9144002" cy="6844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2888">
                  <a:extLst>
                    <a:ext uri="{9D8B030D-6E8A-4147-A177-3AD203B41FA5}">
                      <a16:colId xmlns:a16="http://schemas.microsoft.com/office/drawing/2014/main" val="3606357706"/>
                    </a:ext>
                  </a:extLst>
                </a:gridCol>
                <a:gridCol w="2960557">
                  <a:extLst>
                    <a:ext uri="{9D8B030D-6E8A-4147-A177-3AD203B41FA5}">
                      <a16:colId xmlns:a16="http://schemas.microsoft.com/office/drawing/2014/main" val="783601989"/>
                    </a:ext>
                  </a:extLst>
                </a:gridCol>
                <a:gridCol w="2960557">
                  <a:extLst>
                    <a:ext uri="{9D8B030D-6E8A-4147-A177-3AD203B41FA5}">
                      <a16:colId xmlns:a16="http://schemas.microsoft.com/office/drawing/2014/main" val="2090427841"/>
                    </a:ext>
                  </a:extLst>
                </a:gridCol>
              </a:tblGrid>
              <a:tr h="1199467">
                <a:tc>
                  <a:txBody>
                    <a:bodyPr/>
                    <a:lstStyle/>
                    <a:p>
                      <a:pPr algn="ctr" eaLnBrk="1" hangingPunct="1"/>
                      <a:r>
                        <a:rPr lang="en-GB" altLang="en-US" sz="1600" dirty="0" smtClean="0">
                          <a:solidFill>
                            <a:srgbClr val="000000"/>
                          </a:solidFill>
                        </a:rPr>
                        <a:t>x + 3y = 2</a:t>
                      </a:r>
                    </a:p>
                    <a:p>
                      <a:pPr algn="ctr" eaLnBrk="1" hangingPunct="1"/>
                      <a:r>
                        <a:rPr lang="en-GB" altLang="en-US" sz="1600" dirty="0" smtClean="0">
                          <a:solidFill>
                            <a:srgbClr val="000000"/>
                          </a:solidFill>
                        </a:rPr>
                        <a:t>6x + 4y = -9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6x + 4y = 52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5x – y = 26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x + 3y = 2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5x – y = 26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0218703"/>
                  </a:ext>
                </a:extLst>
              </a:tr>
              <a:tr h="642791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x + 3y = 2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15x – 3y = 78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6x + 18y = 12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6x + 4y = -9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6x + 4y = 52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20x – 4y = 104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99366"/>
                  </a:ext>
                </a:extLst>
              </a:tr>
              <a:tr h="642791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14y = 21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y = 1.5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26x = 156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x = 6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16x =</a:t>
                      </a:r>
                      <a:r>
                        <a:rPr lang="en-GB" sz="1600" b="1" baseline="0" dirty="0" smtClean="0">
                          <a:solidFill>
                            <a:sysClr val="windowText" lastClr="000000"/>
                          </a:solidFill>
                        </a:rPr>
                        <a:t> 80</a:t>
                      </a:r>
                    </a:p>
                    <a:p>
                      <a:pPr algn="ctr"/>
                      <a:r>
                        <a:rPr lang="en-GB" sz="1600" b="1" baseline="0" dirty="0" smtClean="0">
                          <a:solidFill>
                            <a:sysClr val="windowText" lastClr="000000"/>
                          </a:solidFill>
                        </a:rPr>
                        <a:t>x = 5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9598880"/>
                  </a:ext>
                </a:extLst>
              </a:tr>
              <a:tr h="123354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Substitute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x + 3y = 2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5 +</a:t>
                      </a:r>
                      <a:r>
                        <a:rPr lang="en-GB" sz="1600" b="1" baseline="0" dirty="0" smtClean="0">
                          <a:solidFill>
                            <a:sysClr val="windowText" lastClr="000000"/>
                          </a:solidFill>
                        </a:rPr>
                        <a:t> 3y = 2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Substitute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x + 3y = 2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x + 4.5 =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Substitute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6x</a:t>
                      </a:r>
                      <a:r>
                        <a:rPr lang="en-GB" sz="1600" b="1" baseline="0" dirty="0" smtClean="0">
                          <a:solidFill>
                            <a:sysClr val="windowText" lastClr="000000"/>
                          </a:solidFill>
                        </a:rPr>
                        <a:t> + 4y = 52</a:t>
                      </a:r>
                    </a:p>
                    <a:p>
                      <a:pPr algn="ctr"/>
                      <a:r>
                        <a:rPr lang="en-GB" sz="1600" b="1" baseline="0" dirty="0" smtClean="0">
                          <a:solidFill>
                            <a:sysClr val="windowText" lastClr="000000"/>
                          </a:solidFill>
                        </a:rPr>
                        <a:t>36 + 4y = 52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8361560"/>
                  </a:ext>
                </a:extLst>
              </a:tr>
              <a:tr h="1222551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4y = 16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y</a:t>
                      </a:r>
                      <a:r>
                        <a:rPr lang="en-GB" sz="1600" b="1" baseline="0" dirty="0" smtClean="0">
                          <a:solidFill>
                            <a:sysClr val="windowText" lastClr="000000"/>
                          </a:solidFill>
                        </a:rPr>
                        <a:t> = 4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x = -2.5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3y = -3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y = -1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5278233"/>
                  </a:ext>
                </a:extLst>
              </a:tr>
              <a:tr h="1902999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I think</a:t>
                      </a:r>
                      <a:r>
                        <a:rPr lang="en-GB" sz="1600" b="1" baseline="0" dirty="0" smtClean="0">
                          <a:solidFill>
                            <a:sysClr val="windowText" lastClr="000000"/>
                          </a:solidFill>
                        </a:rPr>
                        <a:t> of two numbers. If I add my first number to 3 lots of my second number I get 2. If i subtract my second number from 5 lots of my first I get 26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I think of two numbers. If I add my first number to 3 lots of my second number I get 2. If I add 6 lots of my first number to 4 lots of my second I get -9</a:t>
                      </a:r>
                      <a:endParaRPr kumimoji="0" lang="en-GB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I think of two numbers. If I add 6 lots of my first number to 4 lots of my second I get 52. If i subtract my second number from 5 lots of my first I get 26</a:t>
                      </a:r>
                      <a:endParaRPr kumimoji="0" lang="en-GB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5628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563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-3" y="13855"/>
          <a:ext cx="9144002" cy="6844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2888">
                  <a:extLst>
                    <a:ext uri="{9D8B030D-6E8A-4147-A177-3AD203B41FA5}">
                      <a16:colId xmlns:a16="http://schemas.microsoft.com/office/drawing/2014/main" val="3606357706"/>
                    </a:ext>
                  </a:extLst>
                </a:gridCol>
                <a:gridCol w="2960557">
                  <a:extLst>
                    <a:ext uri="{9D8B030D-6E8A-4147-A177-3AD203B41FA5}">
                      <a16:colId xmlns:a16="http://schemas.microsoft.com/office/drawing/2014/main" val="783601989"/>
                    </a:ext>
                  </a:extLst>
                </a:gridCol>
                <a:gridCol w="2960557">
                  <a:extLst>
                    <a:ext uri="{9D8B030D-6E8A-4147-A177-3AD203B41FA5}">
                      <a16:colId xmlns:a16="http://schemas.microsoft.com/office/drawing/2014/main" val="2090427841"/>
                    </a:ext>
                  </a:extLst>
                </a:gridCol>
              </a:tblGrid>
              <a:tr h="1199467">
                <a:tc>
                  <a:txBody>
                    <a:bodyPr/>
                    <a:lstStyle/>
                    <a:p>
                      <a:pPr algn="ctr" eaLnBrk="1" hangingPunct="1"/>
                      <a:r>
                        <a:rPr lang="en-GB" altLang="en-US" sz="1600" dirty="0" smtClean="0">
                          <a:solidFill>
                            <a:srgbClr val="000000"/>
                          </a:solidFill>
                        </a:rPr>
                        <a:t>x + 3y = 2</a:t>
                      </a:r>
                    </a:p>
                    <a:p>
                      <a:pPr algn="ctr" eaLnBrk="1" hangingPunct="1"/>
                      <a:r>
                        <a:rPr lang="en-GB" altLang="en-US" sz="1600" dirty="0" smtClean="0">
                          <a:solidFill>
                            <a:srgbClr val="000000"/>
                          </a:solidFill>
                        </a:rPr>
                        <a:t>6x + 4y = -9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6x + 4y = 52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5x – y = 26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x + 3y = 2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5x – y = 26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0218703"/>
                  </a:ext>
                </a:extLst>
              </a:tr>
              <a:tr h="642791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x + 3y = 2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15x – 3y = 78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6x + 18y = 12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6x + 4y = -9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6x + 4y = 52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20x – 4y = 104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99366"/>
                  </a:ext>
                </a:extLst>
              </a:tr>
              <a:tr h="642791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14y = 21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y = 1.5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26x = 156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x = 6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16x =</a:t>
                      </a:r>
                      <a:r>
                        <a:rPr lang="en-GB" sz="1600" b="1" baseline="0" dirty="0" smtClean="0">
                          <a:solidFill>
                            <a:sysClr val="windowText" lastClr="000000"/>
                          </a:solidFill>
                        </a:rPr>
                        <a:t> 80</a:t>
                      </a:r>
                    </a:p>
                    <a:p>
                      <a:pPr algn="ctr"/>
                      <a:r>
                        <a:rPr lang="en-GB" sz="1600" b="1" baseline="0" dirty="0" smtClean="0">
                          <a:solidFill>
                            <a:sysClr val="windowText" lastClr="000000"/>
                          </a:solidFill>
                        </a:rPr>
                        <a:t>x = 5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9598880"/>
                  </a:ext>
                </a:extLst>
              </a:tr>
              <a:tr h="123354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Substitute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x + 3y = 2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5 +</a:t>
                      </a:r>
                      <a:r>
                        <a:rPr lang="en-GB" sz="1600" b="1" baseline="0" dirty="0" smtClean="0">
                          <a:solidFill>
                            <a:sysClr val="windowText" lastClr="000000"/>
                          </a:solidFill>
                        </a:rPr>
                        <a:t> 3y = 2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Substitute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x + 3y = 2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x + 4.5 =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Substitute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6x</a:t>
                      </a:r>
                      <a:r>
                        <a:rPr lang="en-GB" sz="1600" b="1" baseline="0" dirty="0" smtClean="0">
                          <a:solidFill>
                            <a:sysClr val="windowText" lastClr="000000"/>
                          </a:solidFill>
                        </a:rPr>
                        <a:t> + 4y = 52</a:t>
                      </a:r>
                    </a:p>
                    <a:p>
                      <a:pPr algn="ctr"/>
                      <a:r>
                        <a:rPr lang="en-GB" sz="1600" b="1" baseline="0" dirty="0" smtClean="0">
                          <a:solidFill>
                            <a:sysClr val="windowText" lastClr="000000"/>
                          </a:solidFill>
                        </a:rPr>
                        <a:t>36 + 4y = 52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8361560"/>
                  </a:ext>
                </a:extLst>
              </a:tr>
              <a:tr h="1222551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4y = 16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y</a:t>
                      </a:r>
                      <a:r>
                        <a:rPr lang="en-GB" sz="1600" b="1" baseline="0" dirty="0" smtClean="0">
                          <a:solidFill>
                            <a:sysClr val="windowText" lastClr="000000"/>
                          </a:solidFill>
                        </a:rPr>
                        <a:t> = 4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x = -2.5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3y = -3</a:t>
                      </a:r>
                    </a:p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y = -1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5278233"/>
                  </a:ext>
                </a:extLst>
              </a:tr>
              <a:tr h="1902999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ysClr val="windowText" lastClr="000000"/>
                          </a:solidFill>
                        </a:rPr>
                        <a:t>I think</a:t>
                      </a:r>
                      <a:r>
                        <a:rPr lang="en-GB" sz="1600" b="1" baseline="0" dirty="0" smtClean="0">
                          <a:solidFill>
                            <a:sysClr val="windowText" lastClr="000000"/>
                          </a:solidFill>
                        </a:rPr>
                        <a:t> of two numbers. If I add my first number to 3 lots of my second number I get 2. If i subtract my second number from 5 lots of my first I get 26</a:t>
                      </a:r>
                      <a:endParaRPr lang="en-GB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I think of two numbers. If I add my first number to 3 lots of my second number I get 2. If I add 6 lots of my first number to 4 lots of my second I get -9</a:t>
                      </a:r>
                      <a:endParaRPr kumimoji="0" lang="en-GB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I think of two numbers. If I add 6 lots of my first number to 4 lots of my second I get 52. If i subtract my second number from 5 lots of my first I get 26</a:t>
                      </a:r>
                      <a:endParaRPr kumimoji="0" lang="en-GB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5628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754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oardworks template">
  <a:themeElements>
    <a:clrScheme name="1_Boardworks template 13">
      <a:dk1>
        <a:srgbClr val="000066"/>
      </a:dk1>
      <a:lt1>
        <a:srgbClr val="FFFFFF"/>
      </a:lt1>
      <a:dk2>
        <a:srgbClr val="5B0091"/>
      </a:dk2>
      <a:lt2>
        <a:srgbClr val="111111"/>
      </a:lt2>
      <a:accent1>
        <a:srgbClr val="D0B8E0"/>
      </a:accent1>
      <a:accent2>
        <a:srgbClr val="80D0E8"/>
      </a:accent2>
      <a:accent3>
        <a:srgbClr val="FFFFFF"/>
      </a:accent3>
      <a:accent4>
        <a:srgbClr val="000056"/>
      </a:accent4>
      <a:accent5>
        <a:srgbClr val="E4D8ED"/>
      </a:accent5>
      <a:accent6>
        <a:srgbClr val="73BCD2"/>
      </a:accent6>
      <a:hlink>
        <a:srgbClr val="C0E890"/>
      </a:hlink>
      <a:folHlink>
        <a:srgbClr val="FFFF90"/>
      </a:folHlink>
    </a:clrScheme>
    <a:fontScheme name="1_Boardworks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rgbClr val="010066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rgbClr val="010066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oardwork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ardworks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ardworks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ardworks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ardworks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ardworks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ardworks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ardworks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ardworks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ardworks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ardworks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ardworks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ardworks template 13">
        <a:dk1>
          <a:srgbClr val="000066"/>
        </a:dk1>
        <a:lt1>
          <a:srgbClr val="FFFFFF"/>
        </a:lt1>
        <a:dk2>
          <a:srgbClr val="5B0091"/>
        </a:dk2>
        <a:lt2>
          <a:srgbClr val="111111"/>
        </a:lt2>
        <a:accent1>
          <a:srgbClr val="D0B8E0"/>
        </a:accent1>
        <a:accent2>
          <a:srgbClr val="80D0E8"/>
        </a:accent2>
        <a:accent3>
          <a:srgbClr val="FFFFFF"/>
        </a:accent3>
        <a:accent4>
          <a:srgbClr val="000056"/>
        </a:accent4>
        <a:accent5>
          <a:srgbClr val="E4D8ED"/>
        </a:accent5>
        <a:accent6>
          <a:srgbClr val="73BCD2"/>
        </a:accent6>
        <a:hlink>
          <a:srgbClr val="C0E890"/>
        </a:hlink>
        <a:folHlink>
          <a:srgbClr val="FFFF9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502</Words>
  <Application>Microsoft Office PowerPoint</Application>
  <PresentationFormat>On-screen Show (4:3)</PresentationFormat>
  <Paragraphs>70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Times New Roman</vt:lpstr>
      <vt:lpstr>1_Boardworks template</vt:lpstr>
      <vt:lpstr>1_Default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Helen Konstantine</cp:lastModifiedBy>
  <cp:revision>9</cp:revision>
  <cp:lastPrinted>2017-12-06T09:25:53Z</cp:lastPrinted>
  <dcterms:modified xsi:type="dcterms:W3CDTF">2017-12-06T14:51:15Z</dcterms:modified>
</cp:coreProperties>
</file>