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94660"/>
  </p:normalViewPr>
  <p:slideViewPr>
    <p:cSldViewPr snapToGrid="0">
      <p:cViewPr varScale="1">
        <p:scale>
          <a:sx n="87" d="100"/>
          <a:sy n="87" d="100"/>
        </p:scale>
        <p:origin x="20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E43F8-6970-4906-B14E-0A46EBC9B878}" type="datetimeFigureOut">
              <a:rPr lang="en-GB" smtClean="0"/>
              <a:t>18/06/2018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D4391-72D9-4066-936F-83B7CC78C5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64101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E43F8-6970-4906-B14E-0A46EBC9B878}" type="datetimeFigureOut">
              <a:rPr lang="en-GB" smtClean="0"/>
              <a:t>18/06/2018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D4391-72D9-4066-936F-83B7CC78C5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8404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E43F8-6970-4906-B14E-0A46EBC9B878}" type="datetimeFigureOut">
              <a:rPr lang="en-GB" smtClean="0"/>
              <a:t>18/06/2018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D4391-72D9-4066-936F-83B7CC78C5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0161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E43F8-6970-4906-B14E-0A46EBC9B878}" type="datetimeFigureOut">
              <a:rPr lang="en-GB" smtClean="0"/>
              <a:t>18/06/2018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D4391-72D9-4066-936F-83B7CC78C5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0972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E43F8-6970-4906-B14E-0A46EBC9B878}" type="datetimeFigureOut">
              <a:rPr lang="en-GB" smtClean="0"/>
              <a:t>18/06/2018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D4391-72D9-4066-936F-83B7CC78C5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3971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E43F8-6970-4906-B14E-0A46EBC9B878}" type="datetimeFigureOut">
              <a:rPr lang="en-GB" smtClean="0"/>
              <a:t>18/06/2018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D4391-72D9-4066-936F-83B7CC78C5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5303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E43F8-6970-4906-B14E-0A46EBC9B878}" type="datetimeFigureOut">
              <a:rPr lang="en-GB" smtClean="0"/>
              <a:t>18/06/2018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D4391-72D9-4066-936F-83B7CC78C5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2049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E43F8-6970-4906-B14E-0A46EBC9B878}" type="datetimeFigureOut">
              <a:rPr lang="en-GB" smtClean="0"/>
              <a:t>18/06/2018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D4391-72D9-4066-936F-83B7CC78C5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2484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E43F8-6970-4906-B14E-0A46EBC9B878}" type="datetimeFigureOut">
              <a:rPr lang="en-GB" smtClean="0"/>
              <a:t>18/06/2018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D4391-72D9-4066-936F-83B7CC78C5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342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E43F8-6970-4906-B14E-0A46EBC9B878}" type="datetimeFigureOut">
              <a:rPr lang="en-GB" smtClean="0"/>
              <a:t>18/06/2018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D4391-72D9-4066-936F-83B7CC78C5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5384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E43F8-6970-4906-B14E-0A46EBC9B878}" type="datetimeFigureOut">
              <a:rPr lang="en-GB" smtClean="0"/>
              <a:t>18/06/2018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D4391-72D9-4066-936F-83B7CC78C5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733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2E43F8-6970-4906-B14E-0A46EBC9B878}" type="datetimeFigureOut">
              <a:rPr lang="en-GB" smtClean="0"/>
              <a:t>18/06/2018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1D4391-72D9-4066-936F-83B7CC78C5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3644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6344622"/>
              </p:ext>
            </p:extLst>
          </p:nvPr>
        </p:nvGraphicFramePr>
        <p:xfrm>
          <a:off x="0" y="0"/>
          <a:ext cx="12192000" cy="69603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857463202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845623867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07338889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51287734"/>
                    </a:ext>
                  </a:extLst>
                </a:gridCol>
              </a:tblGrid>
              <a:tr h="2320119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9469629"/>
                  </a:ext>
                </a:extLst>
              </a:tr>
              <a:tr h="2320119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8406719"/>
                  </a:ext>
                </a:extLst>
              </a:tr>
              <a:tr h="2320119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7504684"/>
                  </a:ext>
                </a:extLst>
              </a:tr>
            </a:tbl>
          </a:graphicData>
        </a:graphic>
      </p:graphicFrame>
      <p:sp>
        <p:nvSpPr>
          <p:cNvPr id="5" name="Oval 4"/>
          <p:cNvSpPr/>
          <p:nvPr/>
        </p:nvSpPr>
        <p:spPr>
          <a:xfrm>
            <a:off x="484067" y="318206"/>
            <a:ext cx="409433" cy="4094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989034" y="318206"/>
            <a:ext cx="409433" cy="4094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/>
          <p:cNvSpPr/>
          <p:nvPr/>
        </p:nvSpPr>
        <p:spPr>
          <a:xfrm>
            <a:off x="1494001" y="318206"/>
            <a:ext cx="409433" cy="4094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2012616" y="283664"/>
            <a:ext cx="718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= 21</a:t>
            </a:r>
            <a:endParaRPr lang="en-GB" sz="2400" dirty="0"/>
          </a:p>
        </p:txBody>
      </p:sp>
      <p:sp>
        <p:nvSpPr>
          <p:cNvPr id="9" name="Oval 8"/>
          <p:cNvSpPr/>
          <p:nvPr/>
        </p:nvSpPr>
        <p:spPr>
          <a:xfrm>
            <a:off x="1064526" y="1244221"/>
            <a:ext cx="409433" cy="4094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1501255" y="1191989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= ……</a:t>
            </a:r>
            <a:endParaRPr lang="en-GB" sz="2400" dirty="0"/>
          </a:p>
        </p:txBody>
      </p:sp>
      <p:sp>
        <p:nvSpPr>
          <p:cNvPr id="11" name="Oval 10"/>
          <p:cNvSpPr/>
          <p:nvPr/>
        </p:nvSpPr>
        <p:spPr>
          <a:xfrm>
            <a:off x="3527228" y="1120907"/>
            <a:ext cx="409433" cy="4094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/>
          <p:cNvSpPr/>
          <p:nvPr/>
        </p:nvSpPr>
        <p:spPr>
          <a:xfrm>
            <a:off x="4032195" y="1120907"/>
            <a:ext cx="409433" cy="4094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/>
          <p:cNvSpPr/>
          <p:nvPr/>
        </p:nvSpPr>
        <p:spPr>
          <a:xfrm>
            <a:off x="4537162" y="1120907"/>
            <a:ext cx="409433" cy="4094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Oval 16"/>
          <p:cNvSpPr/>
          <p:nvPr/>
        </p:nvSpPr>
        <p:spPr>
          <a:xfrm>
            <a:off x="3527228" y="1653654"/>
            <a:ext cx="409433" cy="4094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/>
          <p:cNvSpPr/>
          <p:nvPr/>
        </p:nvSpPr>
        <p:spPr>
          <a:xfrm>
            <a:off x="4032195" y="1653654"/>
            <a:ext cx="409433" cy="4094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Oval 18"/>
          <p:cNvSpPr/>
          <p:nvPr/>
        </p:nvSpPr>
        <p:spPr>
          <a:xfrm>
            <a:off x="4537162" y="1653654"/>
            <a:ext cx="409433" cy="4094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5126658" y="1364292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= ……</a:t>
            </a:r>
            <a:endParaRPr lang="en-GB" sz="2400" dirty="0"/>
          </a:p>
        </p:txBody>
      </p:sp>
      <p:sp>
        <p:nvSpPr>
          <p:cNvPr id="21" name="Oval 20"/>
          <p:cNvSpPr/>
          <p:nvPr/>
        </p:nvSpPr>
        <p:spPr>
          <a:xfrm>
            <a:off x="3527228" y="322694"/>
            <a:ext cx="409433" cy="4094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Oval 21"/>
          <p:cNvSpPr/>
          <p:nvPr/>
        </p:nvSpPr>
        <p:spPr>
          <a:xfrm>
            <a:off x="4032195" y="322694"/>
            <a:ext cx="409433" cy="4094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Oval 22"/>
          <p:cNvSpPr/>
          <p:nvPr/>
        </p:nvSpPr>
        <p:spPr>
          <a:xfrm>
            <a:off x="4537162" y="322694"/>
            <a:ext cx="409433" cy="4094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055777" y="288152"/>
            <a:ext cx="718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= 18</a:t>
            </a:r>
            <a:endParaRPr lang="en-GB" sz="2400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3048000" y="895065"/>
            <a:ext cx="30480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>
            <a:off x="6549713" y="254601"/>
            <a:ext cx="409433" cy="4094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Oval 33"/>
          <p:cNvSpPr/>
          <p:nvPr/>
        </p:nvSpPr>
        <p:spPr>
          <a:xfrm>
            <a:off x="7054680" y="254601"/>
            <a:ext cx="409433" cy="4094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Oval 39"/>
          <p:cNvSpPr/>
          <p:nvPr/>
        </p:nvSpPr>
        <p:spPr>
          <a:xfrm>
            <a:off x="439588" y="2579669"/>
            <a:ext cx="409433" cy="4094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Oval 40"/>
          <p:cNvSpPr/>
          <p:nvPr/>
        </p:nvSpPr>
        <p:spPr>
          <a:xfrm>
            <a:off x="944555" y="2579669"/>
            <a:ext cx="409433" cy="4094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Oval 42"/>
          <p:cNvSpPr/>
          <p:nvPr/>
        </p:nvSpPr>
        <p:spPr>
          <a:xfrm>
            <a:off x="444975" y="3312340"/>
            <a:ext cx="409433" cy="4094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Oval 43"/>
          <p:cNvSpPr/>
          <p:nvPr/>
        </p:nvSpPr>
        <p:spPr>
          <a:xfrm>
            <a:off x="949942" y="3312340"/>
            <a:ext cx="409433" cy="4094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Oval 44"/>
          <p:cNvSpPr/>
          <p:nvPr/>
        </p:nvSpPr>
        <p:spPr>
          <a:xfrm>
            <a:off x="1454909" y="3312340"/>
            <a:ext cx="409433" cy="409433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Oval 45"/>
          <p:cNvSpPr/>
          <p:nvPr/>
        </p:nvSpPr>
        <p:spPr>
          <a:xfrm>
            <a:off x="439588" y="4007166"/>
            <a:ext cx="409433" cy="409433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TextBox 46"/>
          <p:cNvSpPr txBox="1"/>
          <p:nvPr/>
        </p:nvSpPr>
        <p:spPr>
          <a:xfrm>
            <a:off x="1993537" y="2527437"/>
            <a:ext cx="718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= 10</a:t>
            </a:r>
            <a:endParaRPr lang="en-GB" sz="2400" dirty="0"/>
          </a:p>
        </p:txBody>
      </p:sp>
      <p:sp>
        <p:nvSpPr>
          <p:cNvPr id="48" name="TextBox 47"/>
          <p:cNvSpPr txBox="1"/>
          <p:nvPr/>
        </p:nvSpPr>
        <p:spPr>
          <a:xfrm>
            <a:off x="2000440" y="3260108"/>
            <a:ext cx="718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= 12</a:t>
            </a:r>
            <a:endParaRPr lang="en-GB" sz="2400" dirty="0"/>
          </a:p>
        </p:txBody>
      </p:sp>
      <p:sp>
        <p:nvSpPr>
          <p:cNvPr id="49" name="TextBox 48"/>
          <p:cNvSpPr txBox="1"/>
          <p:nvPr/>
        </p:nvSpPr>
        <p:spPr>
          <a:xfrm>
            <a:off x="961725" y="4002490"/>
            <a:ext cx="9108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= …….</a:t>
            </a:r>
            <a:endParaRPr lang="en-GB" sz="2400" dirty="0"/>
          </a:p>
        </p:txBody>
      </p:sp>
      <p:sp>
        <p:nvSpPr>
          <p:cNvPr id="50" name="Oval 49"/>
          <p:cNvSpPr/>
          <p:nvPr/>
        </p:nvSpPr>
        <p:spPr>
          <a:xfrm>
            <a:off x="3426307" y="2638924"/>
            <a:ext cx="409433" cy="4094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Oval 50"/>
          <p:cNvSpPr/>
          <p:nvPr/>
        </p:nvSpPr>
        <p:spPr>
          <a:xfrm>
            <a:off x="3931274" y="2638924"/>
            <a:ext cx="409433" cy="4094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Oval 51"/>
          <p:cNvSpPr/>
          <p:nvPr/>
        </p:nvSpPr>
        <p:spPr>
          <a:xfrm>
            <a:off x="3431694" y="3371595"/>
            <a:ext cx="409433" cy="4094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Oval 52"/>
          <p:cNvSpPr/>
          <p:nvPr/>
        </p:nvSpPr>
        <p:spPr>
          <a:xfrm>
            <a:off x="3936661" y="3371595"/>
            <a:ext cx="409433" cy="4094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Oval 53"/>
          <p:cNvSpPr/>
          <p:nvPr/>
        </p:nvSpPr>
        <p:spPr>
          <a:xfrm>
            <a:off x="4441628" y="3371595"/>
            <a:ext cx="409433" cy="409433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Oval 54"/>
          <p:cNvSpPr/>
          <p:nvPr/>
        </p:nvSpPr>
        <p:spPr>
          <a:xfrm>
            <a:off x="3426307" y="4066421"/>
            <a:ext cx="409433" cy="409433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TextBox 55"/>
          <p:cNvSpPr txBox="1"/>
          <p:nvPr/>
        </p:nvSpPr>
        <p:spPr>
          <a:xfrm>
            <a:off x="4980256" y="2586692"/>
            <a:ext cx="718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= 18</a:t>
            </a:r>
            <a:endParaRPr lang="en-GB" sz="2400" dirty="0"/>
          </a:p>
        </p:txBody>
      </p:sp>
      <p:sp>
        <p:nvSpPr>
          <p:cNvPr id="57" name="TextBox 56"/>
          <p:cNvSpPr txBox="1"/>
          <p:nvPr/>
        </p:nvSpPr>
        <p:spPr>
          <a:xfrm>
            <a:off x="4987159" y="3319363"/>
            <a:ext cx="718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= 23</a:t>
            </a:r>
            <a:endParaRPr lang="en-GB" sz="2400" dirty="0"/>
          </a:p>
        </p:txBody>
      </p:sp>
      <p:sp>
        <p:nvSpPr>
          <p:cNvPr id="58" name="TextBox 57"/>
          <p:cNvSpPr txBox="1"/>
          <p:nvPr/>
        </p:nvSpPr>
        <p:spPr>
          <a:xfrm>
            <a:off x="3948444" y="4061745"/>
            <a:ext cx="9108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= …….</a:t>
            </a:r>
            <a:endParaRPr lang="en-GB" sz="2400" dirty="0"/>
          </a:p>
        </p:txBody>
      </p:sp>
      <p:sp>
        <p:nvSpPr>
          <p:cNvPr id="59" name="Oval 58"/>
          <p:cNvSpPr/>
          <p:nvPr/>
        </p:nvSpPr>
        <p:spPr>
          <a:xfrm>
            <a:off x="6341303" y="2586692"/>
            <a:ext cx="409433" cy="4094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Oval 59"/>
          <p:cNvSpPr/>
          <p:nvPr/>
        </p:nvSpPr>
        <p:spPr>
          <a:xfrm>
            <a:off x="6846270" y="2586692"/>
            <a:ext cx="409433" cy="4094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Oval 60"/>
          <p:cNvSpPr/>
          <p:nvPr/>
        </p:nvSpPr>
        <p:spPr>
          <a:xfrm>
            <a:off x="6346690" y="3319363"/>
            <a:ext cx="409433" cy="4094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Oval 61"/>
          <p:cNvSpPr/>
          <p:nvPr/>
        </p:nvSpPr>
        <p:spPr>
          <a:xfrm>
            <a:off x="6851657" y="3319363"/>
            <a:ext cx="409433" cy="4094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Oval 62"/>
          <p:cNvSpPr/>
          <p:nvPr/>
        </p:nvSpPr>
        <p:spPr>
          <a:xfrm>
            <a:off x="7356624" y="3319363"/>
            <a:ext cx="409433" cy="4094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Oval 63"/>
          <p:cNvSpPr/>
          <p:nvPr/>
        </p:nvSpPr>
        <p:spPr>
          <a:xfrm>
            <a:off x="6341303" y="4014189"/>
            <a:ext cx="409433" cy="409433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TextBox 64"/>
          <p:cNvSpPr txBox="1"/>
          <p:nvPr/>
        </p:nvSpPr>
        <p:spPr>
          <a:xfrm>
            <a:off x="7895252" y="2534460"/>
            <a:ext cx="718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= </a:t>
            </a:r>
            <a:r>
              <a:rPr lang="en-GB" sz="2400" dirty="0" smtClean="0"/>
              <a:t>12</a:t>
            </a:r>
            <a:endParaRPr lang="en-GB" sz="2400" dirty="0"/>
          </a:p>
        </p:txBody>
      </p:sp>
      <p:sp>
        <p:nvSpPr>
          <p:cNvPr id="66" name="TextBox 65"/>
          <p:cNvSpPr txBox="1"/>
          <p:nvPr/>
        </p:nvSpPr>
        <p:spPr>
          <a:xfrm>
            <a:off x="8352294" y="3267131"/>
            <a:ext cx="718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= </a:t>
            </a:r>
            <a:r>
              <a:rPr lang="en-GB" sz="2400" dirty="0" smtClean="0"/>
              <a:t>16</a:t>
            </a:r>
            <a:endParaRPr lang="en-GB" sz="2400" dirty="0"/>
          </a:p>
        </p:txBody>
      </p:sp>
      <p:sp>
        <p:nvSpPr>
          <p:cNvPr id="67" name="TextBox 66"/>
          <p:cNvSpPr txBox="1"/>
          <p:nvPr/>
        </p:nvSpPr>
        <p:spPr>
          <a:xfrm>
            <a:off x="6863440" y="4009513"/>
            <a:ext cx="9108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= …….</a:t>
            </a:r>
            <a:endParaRPr lang="en-GB" sz="2400" dirty="0"/>
          </a:p>
        </p:txBody>
      </p:sp>
      <p:sp>
        <p:nvSpPr>
          <p:cNvPr id="68" name="Oval 67"/>
          <p:cNvSpPr/>
          <p:nvPr/>
        </p:nvSpPr>
        <p:spPr>
          <a:xfrm>
            <a:off x="7422247" y="2586692"/>
            <a:ext cx="409433" cy="4094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Oval 68"/>
          <p:cNvSpPr/>
          <p:nvPr/>
        </p:nvSpPr>
        <p:spPr>
          <a:xfrm>
            <a:off x="7873219" y="3312339"/>
            <a:ext cx="409433" cy="409433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Oval 69"/>
          <p:cNvSpPr/>
          <p:nvPr/>
        </p:nvSpPr>
        <p:spPr>
          <a:xfrm>
            <a:off x="9247880" y="2374951"/>
            <a:ext cx="409433" cy="4094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Oval 70"/>
          <p:cNvSpPr/>
          <p:nvPr/>
        </p:nvSpPr>
        <p:spPr>
          <a:xfrm>
            <a:off x="9698086" y="2372678"/>
            <a:ext cx="409433" cy="4094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Oval 74"/>
          <p:cNvSpPr/>
          <p:nvPr/>
        </p:nvSpPr>
        <p:spPr>
          <a:xfrm>
            <a:off x="9223967" y="4137208"/>
            <a:ext cx="409433" cy="409433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6" name="TextBox 75"/>
          <p:cNvSpPr txBox="1"/>
          <p:nvPr/>
        </p:nvSpPr>
        <p:spPr>
          <a:xfrm>
            <a:off x="11431382" y="2329743"/>
            <a:ext cx="718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= </a:t>
            </a:r>
            <a:r>
              <a:rPr lang="en-GB" sz="2400" dirty="0" smtClean="0"/>
              <a:t>20</a:t>
            </a:r>
            <a:endParaRPr lang="en-GB" sz="2400" dirty="0"/>
          </a:p>
        </p:txBody>
      </p:sp>
      <p:sp>
        <p:nvSpPr>
          <p:cNvPr id="77" name="TextBox 76"/>
          <p:cNvSpPr txBox="1"/>
          <p:nvPr/>
        </p:nvSpPr>
        <p:spPr>
          <a:xfrm>
            <a:off x="11234958" y="3390150"/>
            <a:ext cx="718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= </a:t>
            </a:r>
            <a:r>
              <a:rPr lang="en-GB" sz="2400" dirty="0" smtClean="0"/>
              <a:t>27</a:t>
            </a:r>
            <a:endParaRPr lang="en-GB" sz="2400" dirty="0"/>
          </a:p>
        </p:txBody>
      </p:sp>
      <p:sp>
        <p:nvSpPr>
          <p:cNvPr id="78" name="TextBox 77"/>
          <p:cNvSpPr txBox="1"/>
          <p:nvPr/>
        </p:nvSpPr>
        <p:spPr>
          <a:xfrm>
            <a:off x="9746104" y="4132532"/>
            <a:ext cx="9108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= …….</a:t>
            </a:r>
            <a:endParaRPr lang="en-GB" sz="2400" dirty="0"/>
          </a:p>
        </p:txBody>
      </p:sp>
      <p:sp>
        <p:nvSpPr>
          <p:cNvPr id="79" name="Oval 78"/>
          <p:cNvSpPr/>
          <p:nvPr/>
        </p:nvSpPr>
        <p:spPr>
          <a:xfrm>
            <a:off x="10143754" y="2372678"/>
            <a:ext cx="409433" cy="4094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0" name="Oval 79"/>
          <p:cNvSpPr/>
          <p:nvPr/>
        </p:nvSpPr>
        <p:spPr>
          <a:xfrm>
            <a:off x="9223967" y="3490940"/>
            <a:ext cx="409433" cy="409433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Oval 80"/>
          <p:cNvSpPr/>
          <p:nvPr/>
        </p:nvSpPr>
        <p:spPr>
          <a:xfrm>
            <a:off x="10589422" y="2381975"/>
            <a:ext cx="409433" cy="4094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2" name="Oval 81"/>
          <p:cNvSpPr/>
          <p:nvPr/>
        </p:nvSpPr>
        <p:spPr>
          <a:xfrm>
            <a:off x="11052074" y="2381974"/>
            <a:ext cx="409433" cy="4094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" name="Oval 82"/>
          <p:cNvSpPr/>
          <p:nvPr/>
        </p:nvSpPr>
        <p:spPr>
          <a:xfrm>
            <a:off x="9236760" y="3031568"/>
            <a:ext cx="409433" cy="4094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Oval 83"/>
          <p:cNvSpPr/>
          <p:nvPr/>
        </p:nvSpPr>
        <p:spPr>
          <a:xfrm>
            <a:off x="9686966" y="3029295"/>
            <a:ext cx="409433" cy="4094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Oval 84"/>
          <p:cNvSpPr/>
          <p:nvPr/>
        </p:nvSpPr>
        <p:spPr>
          <a:xfrm>
            <a:off x="10132634" y="3029295"/>
            <a:ext cx="409433" cy="4094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Oval 85"/>
          <p:cNvSpPr/>
          <p:nvPr/>
        </p:nvSpPr>
        <p:spPr>
          <a:xfrm>
            <a:off x="10578302" y="3038592"/>
            <a:ext cx="409433" cy="4094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Oval 86"/>
          <p:cNvSpPr/>
          <p:nvPr/>
        </p:nvSpPr>
        <p:spPr>
          <a:xfrm>
            <a:off x="11040954" y="3038591"/>
            <a:ext cx="409433" cy="4094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8" name="Straight Connector 87"/>
          <p:cNvCxnSpPr/>
          <p:nvPr/>
        </p:nvCxnSpPr>
        <p:spPr>
          <a:xfrm>
            <a:off x="6096000" y="895065"/>
            <a:ext cx="30480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/>
          <p:cNvSpPr txBox="1"/>
          <p:nvPr/>
        </p:nvSpPr>
        <p:spPr>
          <a:xfrm>
            <a:off x="7559647" y="209393"/>
            <a:ext cx="718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= </a:t>
            </a:r>
            <a:r>
              <a:rPr lang="en-GB" sz="2400" dirty="0" smtClean="0"/>
              <a:t>12</a:t>
            </a:r>
            <a:endParaRPr lang="en-GB" sz="2400" dirty="0"/>
          </a:p>
        </p:txBody>
      </p:sp>
      <p:cxnSp>
        <p:nvCxnSpPr>
          <p:cNvPr id="90" name="Straight Connector 89"/>
          <p:cNvCxnSpPr/>
          <p:nvPr/>
        </p:nvCxnSpPr>
        <p:spPr>
          <a:xfrm>
            <a:off x="-22745" y="895065"/>
            <a:ext cx="30480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Oval 98"/>
          <p:cNvSpPr/>
          <p:nvPr/>
        </p:nvSpPr>
        <p:spPr>
          <a:xfrm>
            <a:off x="6678683" y="1099086"/>
            <a:ext cx="409433" cy="4094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Oval 99"/>
          <p:cNvSpPr/>
          <p:nvPr/>
        </p:nvSpPr>
        <p:spPr>
          <a:xfrm>
            <a:off x="7183650" y="1099086"/>
            <a:ext cx="409433" cy="4094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Oval 100"/>
          <p:cNvSpPr/>
          <p:nvPr/>
        </p:nvSpPr>
        <p:spPr>
          <a:xfrm>
            <a:off x="7688617" y="1099086"/>
            <a:ext cx="409433" cy="4094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Oval 101"/>
          <p:cNvSpPr/>
          <p:nvPr/>
        </p:nvSpPr>
        <p:spPr>
          <a:xfrm>
            <a:off x="6678683" y="1631833"/>
            <a:ext cx="409433" cy="4094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Oval 102"/>
          <p:cNvSpPr/>
          <p:nvPr/>
        </p:nvSpPr>
        <p:spPr>
          <a:xfrm>
            <a:off x="7183650" y="1631833"/>
            <a:ext cx="409433" cy="4094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" name="Oval 103"/>
          <p:cNvSpPr/>
          <p:nvPr/>
        </p:nvSpPr>
        <p:spPr>
          <a:xfrm>
            <a:off x="7688617" y="1631833"/>
            <a:ext cx="409433" cy="4094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TextBox 104"/>
          <p:cNvSpPr txBox="1"/>
          <p:nvPr/>
        </p:nvSpPr>
        <p:spPr>
          <a:xfrm>
            <a:off x="8278113" y="1342471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= ……</a:t>
            </a:r>
            <a:endParaRPr lang="en-GB" sz="2400" dirty="0"/>
          </a:p>
        </p:txBody>
      </p:sp>
      <p:sp>
        <p:nvSpPr>
          <p:cNvPr id="106" name="Oval 105"/>
          <p:cNvSpPr/>
          <p:nvPr/>
        </p:nvSpPr>
        <p:spPr>
          <a:xfrm>
            <a:off x="6179218" y="1119073"/>
            <a:ext cx="409433" cy="4094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Oval 106"/>
          <p:cNvSpPr/>
          <p:nvPr/>
        </p:nvSpPr>
        <p:spPr>
          <a:xfrm>
            <a:off x="6179218" y="1651820"/>
            <a:ext cx="409433" cy="4094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8" name="Straight Connector 107"/>
          <p:cNvCxnSpPr/>
          <p:nvPr/>
        </p:nvCxnSpPr>
        <p:spPr>
          <a:xfrm>
            <a:off x="9132931" y="895065"/>
            <a:ext cx="30480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Oval 108"/>
          <p:cNvSpPr/>
          <p:nvPr/>
        </p:nvSpPr>
        <p:spPr>
          <a:xfrm>
            <a:off x="9262036" y="261735"/>
            <a:ext cx="409433" cy="4094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Oval 109"/>
          <p:cNvSpPr/>
          <p:nvPr/>
        </p:nvSpPr>
        <p:spPr>
          <a:xfrm>
            <a:off x="9705974" y="276031"/>
            <a:ext cx="409433" cy="4094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1" name="Oval 110"/>
          <p:cNvSpPr/>
          <p:nvPr/>
        </p:nvSpPr>
        <p:spPr>
          <a:xfrm>
            <a:off x="10156032" y="283664"/>
            <a:ext cx="409433" cy="4094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2" name="TextBox 111"/>
          <p:cNvSpPr txBox="1"/>
          <p:nvPr/>
        </p:nvSpPr>
        <p:spPr>
          <a:xfrm>
            <a:off x="11401499" y="227552"/>
            <a:ext cx="718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= </a:t>
            </a:r>
            <a:r>
              <a:rPr lang="en-GB" sz="2400" dirty="0" smtClean="0"/>
              <a:t>30</a:t>
            </a:r>
            <a:endParaRPr lang="en-GB" sz="2400" dirty="0"/>
          </a:p>
        </p:txBody>
      </p:sp>
      <p:sp>
        <p:nvSpPr>
          <p:cNvPr id="113" name="Oval 112"/>
          <p:cNvSpPr/>
          <p:nvPr/>
        </p:nvSpPr>
        <p:spPr>
          <a:xfrm>
            <a:off x="10007212" y="1309383"/>
            <a:ext cx="409433" cy="4094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4" name="TextBox 113"/>
          <p:cNvSpPr txBox="1"/>
          <p:nvPr/>
        </p:nvSpPr>
        <p:spPr>
          <a:xfrm>
            <a:off x="10443941" y="1257151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= ……</a:t>
            </a:r>
            <a:endParaRPr lang="en-GB" sz="2400" dirty="0"/>
          </a:p>
        </p:txBody>
      </p:sp>
      <p:sp>
        <p:nvSpPr>
          <p:cNvPr id="115" name="Oval 114"/>
          <p:cNvSpPr/>
          <p:nvPr/>
        </p:nvSpPr>
        <p:spPr>
          <a:xfrm>
            <a:off x="10589422" y="281550"/>
            <a:ext cx="409433" cy="4094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Oval 115"/>
          <p:cNvSpPr/>
          <p:nvPr/>
        </p:nvSpPr>
        <p:spPr>
          <a:xfrm>
            <a:off x="11038229" y="282698"/>
            <a:ext cx="409433" cy="4094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7" name="Oval 116"/>
          <p:cNvSpPr/>
          <p:nvPr/>
        </p:nvSpPr>
        <p:spPr>
          <a:xfrm>
            <a:off x="438447" y="4920131"/>
            <a:ext cx="409433" cy="4094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Oval 117"/>
          <p:cNvSpPr/>
          <p:nvPr/>
        </p:nvSpPr>
        <p:spPr>
          <a:xfrm>
            <a:off x="943414" y="4920131"/>
            <a:ext cx="409433" cy="4094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9" name="Oval 118"/>
          <p:cNvSpPr/>
          <p:nvPr/>
        </p:nvSpPr>
        <p:spPr>
          <a:xfrm>
            <a:off x="443834" y="5652802"/>
            <a:ext cx="409433" cy="4094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0" name="Oval 119"/>
          <p:cNvSpPr/>
          <p:nvPr/>
        </p:nvSpPr>
        <p:spPr>
          <a:xfrm>
            <a:off x="948801" y="5652802"/>
            <a:ext cx="409433" cy="4094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1" name="Oval 120"/>
          <p:cNvSpPr/>
          <p:nvPr/>
        </p:nvSpPr>
        <p:spPr>
          <a:xfrm>
            <a:off x="1453768" y="5652802"/>
            <a:ext cx="409433" cy="409433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2" name="Oval 121"/>
          <p:cNvSpPr/>
          <p:nvPr/>
        </p:nvSpPr>
        <p:spPr>
          <a:xfrm>
            <a:off x="438447" y="6347628"/>
            <a:ext cx="409433" cy="409433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3" name="TextBox 122"/>
          <p:cNvSpPr txBox="1"/>
          <p:nvPr/>
        </p:nvSpPr>
        <p:spPr>
          <a:xfrm>
            <a:off x="1992396" y="4867899"/>
            <a:ext cx="718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= </a:t>
            </a:r>
            <a:r>
              <a:rPr lang="en-GB" sz="2400" dirty="0" smtClean="0"/>
              <a:t>24</a:t>
            </a:r>
            <a:endParaRPr lang="en-GB" sz="2400" dirty="0"/>
          </a:p>
        </p:txBody>
      </p:sp>
      <p:sp>
        <p:nvSpPr>
          <p:cNvPr id="124" name="TextBox 123"/>
          <p:cNvSpPr txBox="1"/>
          <p:nvPr/>
        </p:nvSpPr>
        <p:spPr>
          <a:xfrm>
            <a:off x="1999299" y="5600570"/>
            <a:ext cx="718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= </a:t>
            </a:r>
            <a:r>
              <a:rPr lang="en-GB" sz="2400" dirty="0" smtClean="0"/>
              <a:t>21</a:t>
            </a:r>
            <a:endParaRPr lang="en-GB" sz="2400" dirty="0"/>
          </a:p>
        </p:txBody>
      </p:sp>
      <p:sp>
        <p:nvSpPr>
          <p:cNvPr id="125" name="TextBox 124"/>
          <p:cNvSpPr txBox="1"/>
          <p:nvPr/>
        </p:nvSpPr>
        <p:spPr>
          <a:xfrm>
            <a:off x="960584" y="6342952"/>
            <a:ext cx="9108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= …….</a:t>
            </a:r>
            <a:endParaRPr lang="en-GB" sz="2400" dirty="0"/>
          </a:p>
        </p:txBody>
      </p:sp>
      <p:sp>
        <p:nvSpPr>
          <p:cNvPr id="126" name="Oval 125"/>
          <p:cNvSpPr/>
          <p:nvPr/>
        </p:nvSpPr>
        <p:spPr>
          <a:xfrm>
            <a:off x="1448381" y="4917531"/>
            <a:ext cx="409433" cy="4094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7" name="Oval 126"/>
          <p:cNvSpPr/>
          <p:nvPr/>
        </p:nvSpPr>
        <p:spPr>
          <a:xfrm>
            <a:off x="3762415" y="4902489"/>
            <a:ext cx="409433" cy="4094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8" name="Oval 127"/>
          <p:cNvSpPr/>
          <p:nvPr/>
        </p:nvSpPr>
        <p:spPr>
          <a:xfrm>
            <a:off x="4267382" y="4902489"/>
            <a:ext cx="409433" cy="4094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9" name="Oval 128"/>
          <p:cNvSpPr/>
          <p:nvPr/>
        </p:nvSpPr>
        <p:spPr>
          <a:xfrm>
            <a:off x="3761113" y="5635160"/>
            <a:ext cx="409433" cy="4094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0" name="Oval 129"/>
          <p:cNvSpPr/>
          <p:nvPr/>
        </p:nvSpPr>
        <p:spPr>
          <a:xfrm>
            <a:off x="4261394" y="5635160"/>
            <a:ext cx="409433" cy="4094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1" name="Oval 130"/>
          <p:cNvSpPr/>
          <p:nvPr/>
        </p:nvSpPr>
        <p:spPr>
          <a:xfrm>
            <a:off x="4779165" y="5635160"/>
            <a:ext cx="409433" cy="409433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2" name="Oval 131"/>
          <p:cNvSpPr/>
          <p:nvPr/>
        </p:nvSpPr>
        <p:spPr>
          <a:xfrm>
            <a:off x="3376827" y="6329986"/>
            <a:ext cx="409433" cy="409433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3" name="TextBox 132"/>
          <p:cNvSpPr txBox="1"/>
          <p:nvPr/>
        </p:nvSpPr>
        <p:spPr>
          <a:xfrm>
            <a:off x="5316364" y="4850257"/>
            <a:ext cx="718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= </a:t>
            </a:r>
            <a:r>
              <a:rPr lang="en-GB" sz="2400" dirty="0" smtClean="0"/>
              <a:t>24</a:t>
            </a:r>
            <a:endParaRPr lang="en-GB" sz="2400" dirty="0"/>
          </a:p>
        </p:txBody>
      </p:sp>
      <p:sp>
        <p:nvSpPr>
          <p:cNvPr id="134" name="TextBox 133"/>
          <p:cNvSpPr txBox="1"/>
          <p:nvPr/>
        </p:nvSpPr>
        <p:spPr>
          <a:xfrm>
            <a:off x="5296936" y="5590278"/>
            <a:ext cx="718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= </a:t>
            </a:r>
            <a:r>
              <a:rPr lang="en-GB" sz="2400" dirty="0" smtClean="0"/>
              <a:t>21</a:t>
            </a:r>
            <a:endParaRPr lang="en-GB" sz="2400" dirty="0"/>
          </a:p>
        </p:txBody>
      </p:sp>
      <p:sp>
        <p:nvSpPr>
          <p:cNvPr id="135" name="TextBox 134"/>
          <p:cNvSpPr txBox="1"/>
          <p:nvPr/>
        </p:nvSpPr>
        <p:spPr>
          <a:xfrm>
            <a:off x="3898964" y="6325310"/>
            <a:ext cx="9108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= …….</a:t>
            </a:r>
            <a:endParaRPr lang="en-GB" sz="2400" dirty="0"/>
          </a:p>
        </p:txBody>
      </p:sp>
      <p:sp>
        <p:nvSpPr>
          <p:cNvPr id="136" name="Oval 135"/>
          <p:cNvSpPr/>
          <p:nvPr/>
        </p:nvSpPr>
        <p:spPr>
          <a:xfrm>
            <a:off x="4772349" y="4899889"/>
            <a:ext cx="409433" cy="4094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7" name="Oval 136"/>
          <p:cNvSpPr/>
          <p:nvPr/>
        </p:nvSpPr>
        <p:spPr>
          <a:xfrm>
            <a:off x="3285691" y="4894014"/>
            <a:ext cx="409433" cy="4094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8" name="Oval 137"/>
          <p:cNvSpPr/>
          <p:nvPr/>
        </p:nvSpPr>
        <p:spPr>
          <a:xfrm>
            <a:off x="3242910" y="5652802"/>
            <a:ext cx="409433" cy="4094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9" name="Oval 138"/>
          <p:cNvSpPr/>
          <p:nvPr/>
        </p:nvSpPr>
        <p:spPr>
          <a:xfrm>
            <a:off x="6764178" y="4872107"/>
            <a:ext cx="409433" cy="4094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1" name="Oval 140"/>
          <p:cNvSpPr/>
          <p:nvPr/>
        </p:nvSpPr>
        <p:spPr>
          <a:xfrm>
            <a:off x="6762876" y="5604778"/>
            <a:ext cx="409433" cy="409433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2" name="Oval 141"/>
          <p:cNvSpPr/>
          <p:nvPr/>
        </p:nvSpPr>
        <p:spPr>
          <a:xfrm>
            <a:off x="7263157" y="5604778"/>
            <a:ext cx="409433" cy="409433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3" name="Oval 142"/>
          <p:cNvSpPr/>
          <p:nvPr/>
        </p:nvSpPr>
        <p:spPr>
          <a:xfrm>
            <a:off x="7780928" y="5604778"/>
            <a:ext cx="409433" cy="409433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4" name="Oval 143"/>
          <p:cNvSpPr/>
          <p:nvPr/>
        </p:nvSpPr>
        <p:spPr>
          <a:xfrm>
            <a:off x="6378590" y="6299604"/>
            <a:ext cx="409433" cy="409433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5" name="TextBox 144"/>
          <p:cNvSpPr txBox="1"/>
          <p:nvPr/>
        </p:nvSpPr>
        <p:spPr>
          <a:xfrm>
            <a:off x="8318127" y="4819875"/>
            <a:ext cx="718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= </a:t>
            </a:r>
            <a:r>
              <a:rPr lang="en-GB" sz="2400" dirty="0" smtClean="0"/>
              <a:t>22</a:t>
            </a:r>
            <a:endParaRPr lang="en-GB" sz="2400" dirty="0"/>
          </a:p>
        </p:txBody>
      </p:sp>
      <p:sp>
        <p:nvSpPr>
          <p:cNvPr id="146" name="TextBox 145"/>
          <p:cNvSpPr txBox="1"/>
          <p:nvPr/>
        </p:nvSpPr>
        <p:spPr>
          <a:xfrm>
            <a:off x="8298699" y="5559896"/>
            <a:ext cx="718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= </a:t>
            </a:r>
            <a:r>
              <a:rPr lang="en-GB" sz="2400" dirty="0" smtClean="0"/>
              <a:t>32</a:t>
            </a:r>
            <a:endParaRPr lang="en-GB" sz="2400" dirty="0"/>
          </a:p>
        </p:txBody>
      </p:sp>
      <p:sp>
        <p:nvSpPr>
          <p:cNvPr id="147" name="TextBox 146"/>
          <p:cNvSpPr txBox="1"/>
          <p:nvPr/>
        </p:nvSpPr>
        <p:spPr>
          <a:xfrm>
            <a:off x="6900727" y="6294928"/>
            <a:ext cx="9108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= …….</a:t>
            </a:r>
            <a:endParaRPr lang="en-GB" sz="2400" dirty="0"/>
          </a:p>
        </p:txBody>
      </p:sp>
      <p:sp>
        <p:nvSpPr>
          <p:cNvPr id="149" name="Oval 148"/>
          <p:cNvSpPr/>
          <p:nvPr/>
        </p:nvSpPr>
        <p:spPr>
          <a:xfrm>
            <a:off x="6287454" y="4863632"/>
            <a:ext cx="409433" cy="4094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0" name="Oval 149"/>
          <p:cNvSpPr/>
          <p:nvPr/>
        </p:nvSpPr>
        <p:spPr>
          <a:xfrm>
            <a:off x="6244673" y="5622420"/>
            <a:ext cx="409433" cy="4094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1" name="Oval 150"/>
          <p:cNvSpPr/>
          <p:nvPr/>
        </p:nvSpPr>
        <p:spPr>
          <a:xfrm>
            <a:off x="9770394" y="4872107"/>
            <a:ext cx="409433" cy="4094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2" name="Oval 151"/>
          <p:cNvSpPr/>
          <p:nvPr/>
        </p:nvSpPr>
        <p:spPr>
          <a:xfrm>
            <a:off x="9769092" y="5604778"/>
            <a:ext cx="409433" cy="4094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3" name="Oval 152"/>
          <p:cNvSpPr/>
          <p:nvPr/>
        </p:nvSpPr>
        <p:spPr>
          <a:xfrm>
            <a:off x="10269373" y="5604778"/>
            <a:ext cx="409433" cy="409433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4" name="Oval 153"/>
          <p:cNvSpPr/>
          <p:nvPr/>
        </p:nvSpPr>
        <p:spPr>
          <a:xfrm>
            <a:off x="10787144" y="5604778"/>
            <a:ext cx="409433" cy="409433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5" name="Oval 154"/>
          <p:cNvSpPr/>
          <p:nvPr/>
        </p:nvSpPr>
        <p:spPr>
          <a:xfrm>
            <a:off x="9384806" y="6299604"/>
            <a:ext cx="409433" cy="409433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6" name="TextBox 155"/>
          <p:cNvSpPr txBox="1"/>
          <p:nvPr/>
        </p:nvSpPr>
        <p:spPr>
          <a:xfrm>
            <a:off x="11324343" y="4819875"/>
            <a:ext cx="718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= </a:t>
            </a:r>
            <a:r>
              <a:rPr lang="en-GB" sz="2400" dirty="0" smtClean="0"/>
              <a:t>15</a:t>
            </a:r>
            <a:endParaRPr lang="en-GB" sz="2400" dirty="0"/>
          </a:p>
        </p:txBody>
      </p:sp>
      <p:sp>
        <p:nvSpPr>
          <p:cNvPr id="157" name="TextBox 156"/>
          <p:cNvSpPr txBox="1"/>
          <p:nvPr/>
        </p:nvSpPr>
        <p:spPr>
          <a:xfrm>
            <a:off x="11304915" y="5559896"/>
            <a:ext cx="718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= </a:t>
            </a:r>
            <a:r>
              <a:rPr lang="en-GB" sz="2400" dirty="0" smtClean="0"/>
              <a:t>24</a:t>
            </a:r>
            <a:endParaRPr lang="en-GB" sz="2400" dirty="0"/>
          </a:p>
        </p:txBody>
      </p:sp>
      <p:sp>
        <p:nvSpPr>
          <p:cNvPr id="158" name="TextBox 157"/>
          <p:cNvSpPr txBox="1"/>
          <p:nvPr/>
        </p:nvSpPr>
        <p:spPr>
          <a:xfrm>
            <a:off x="9906943" y="6294928"/>
            <a:ext cx="9108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= …….</a:t>
            </a:r>
            <a:endParaRPr lang="en-GB" sz="2400" dirty="0"/>
          </a:p>
        </p:txBody>
      </p:sp>
      <p:sp>
        <p:nvSpPr>
          <p:cNvPr id="159" name="Oval 158"/>
          <p:cNvSpPr/>
          <p:nvPr/>
        </p:nvSpPr>
        <p:spPr>
          <a:xfrm>
            <a:off x="9293670" y="4863632"/>
            <a:ext cx="409433" cy="4094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0" name="Oval 159"/>
          <p:cNvSpPr/>
          <p:nvPr/>
        </p:nvSpPr>
        <p:spPr>
          <a:xfrm>
            <a:off x="9250889" y="5622420"/>
            <a:ext cx="409433" cy="4094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1" name="Oval 160"/>
          <p:cNvSpPr/>
          <p:nvPr/>
        </p:nvSpPr>
        <p:spPr>
          <a:xfrm>
            <a:off x="10269373" y="4869836"/>
            <a:ext cx="409433" cy="4094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1132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64</Words>
  <Application>Microsoft Office PowerPoint</Application>
  <PresentationFormat>Widescreen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RM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Helen Konstantine</dc:creator>
  <cp:lastModifiedBy>Helen Konstantine</cp:lastModifiedBy>
  <cp:revision>4</cp:revision>
  <dcterms:created xsi:type="dcterms:W3CDTF">2018-06-18T09:50:57Z</dcterms:created>
  <dcterms:modified xsi:type="dcterms:W3CDTF">2018-06-18T10:23:45Z</dcterms:modified>
</cp:coreProperties>
</file>