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9" r:id="rId3"/>
    <p:sldId id="261" r:id="rId4"/>
    <p:sldId id="258" r:id="rId5"/>
    <p:sldId id="260" r:id="rId6"/>
    <p:sldId id="262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863"/>
    <p:restoredTop sz="94620"/>
  </p:normalViewPr>
  <p:slideViewPr>
    <p:cSldViewPr snapToGrid="0" snapToObjects="1">
      <p:cViewPr varScale="1">
        <p:scale>
          <a:sx n="91" d="100"/>
          <a:sy n="91" d="100"/>
        </p:scale>
        <p:origin x="22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0B267-F4FA-7048-A98C-D78265BA283D}" type="datetimeFigureOut">
              <a:rPr lang="en-US" smtClean="0"/>
              <a:t>12/6/2017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9B4DA-C791-6343-B6BB-71E375C087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9365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0B267-F4FA-7048-A98C-D78265BA283D}" type="datetimeFigureOut">
              <a:rPr lang="en-US" smtClean="0"/>
              <a:t>12/6/2017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9B4DA-C791-6343-B6BB-71E375C087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19090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0B267-F4FA-7048-A98C-D78265BA283D}" type="datetimeFigureOut">
              <a:rPr lang="en-US" smtClean="0"/>
              <a:t>12/6/2017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9B4DA-C791-6343-B6BB-71E375C087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00932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0B267-F4FA-7048-A98C-D78265BA283D}" type="datetimeFigureOut">
              <a:rPr lang="en-US" smtClean="0"/>
              <a:t>12/6/2017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9B4DA-C791-6343-B6BB-71E375C087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11157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0B267-F4FA-7048-A98C-D78265BA283D}" type="datetimeFigureOut">
              <a:rPr lang="en-US" smtClean="0"/>
              <a:t>12/6/2017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9B4DA-C791-6343-B6BB-71E375C087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03706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0B267-F4FA-7048-A98C-D78265BA283D}" type="datetimeFigureOut">
              <a:rPr lang="en-US" smtClean="0"/>
              <a:t>12/6/2017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9B4DA-C791-6343-B6BB-71E375C087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15615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0B267-F4FA-7048-A98C-D78265BA283D}" type="datetimeFigureOut">
              <a:rPr lang="en-US" smtClean="0"/>
              <a:t>12/6/2017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9B4DA-C791-6343-B6BB-71E375C087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483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0B267-F4FA-7048-A98C-D78265BA283D}" type="datetimeFigureOut">
              <a:rPr lang="en-US" smtClean="0"/>
              <a:t>12/6/2017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9B4DA-C791-6343-B6BB-71E375C087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2438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0B267-F4FA-7048-A98C-D78265BA283D}" type="datetimeFigureOut">
              <a:rPr lang="en-US" smtClean="0"/>
              <a:t>12/6/2017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9B4DA-C791-6343-B6BB-71E375C087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85604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0B267-F4FA-7048-A98C-D78265BA283D}" type="datetimeFigureOut">
              <a:rPr lang="en-US" smtClean="0"/>
              <a:t>12/6/2017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9B4DA-C791-6343-B6BB-71E375C087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8991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0B267-F4FA-7048-A98C-D78265BA283D}" type="datetimeFigureOut">
              <a:rPr lang="en-US" smtClean="0"/>
              <a:t>12/6/2017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9B4DA-C791-6343-B6BB-71E375C087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6634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E0B267-F4FA-7048-A98C-D78265BA283D}" type="datetimeFigureOut">
              <a:rPr lang="en-US" smtClean="0"/>
              <a:t>12/6/2017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E9B4DA-C791-6343-B6BB-71E375C087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95332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6805306"/>
              </p:ext>
            </p:extLst>
          </p:nvPr>
        </p:nvGraphicFramePr>
        <p:xfrm>
          <a:off x="0" y="0"/>
          <a:ext cx="12192000" cy="68579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3017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ysClr val="windowText" lastClr="000000"/>
                          </a:solidFill>
                        </a:rPr>
                        <a:t>3x + y = 7</a:t>
                      </a:r>
                    </a:p>
                    <a:p>
                      <a:pPr algn="ctr"/>
                      <a:r>
                        <a:rPr lang="en-US" sz="1400" dirty="0" smtClean="0">
                          <a:solidFill>
                            <a:sysClr val="windowText" lastClr="000000"/>
                          </a:solidFill>
                        </a:rPr>
                        <a:t>5x + 2y = 10</a:t>
                      </a:r>
                      <a:endParaRPr lang="en-US" sz="1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ysClr val="windowText" lastClr="000000"/>
                          </a:solidFill>
                        </a:rPr>
                        <a:t>3x + y = 7</a:t>
                      </a:r>
                    </a:p>
                    <a:p>
                      <a:pPr algn="ctr"/>
                      <a:r>
                        <a:rPr lang="en-US" sz="1400" dirty="0" smtClean="0">
                          <a:solidFill>
                            <a:sysClr val="windowText" lastClr="000000"/>
                          </a:solidFill>
                        </a:rPr>
                        <a:t>5x + 2y = 10</a:t>
                      </a:r>
                      <a:endParaRPr lang="en-US" sz="1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solidFill>
                            <a:sysClr val="windowText" lastClr="000000"/>
                          </a:solidFill>
                        </a:rPr>
                        <a:t>5x – 2y = 2</a:t>
                      </a:r>
                    </a:p>
                    <a:p>
                      <a:pPr algn="ctr"/>
                      <a:r>
                        <a:rPr lang="en-US" sz="1400" dirty="0" smtClean="0">
                          <a:solidFill>
                            <a:sysClr val="windowText" lastClr="000000"/>
                          </a:solidFill>
                        </a:rPr>
                        <a:t>3x + 2y = 14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ysClr val="windowText" lastClr="000000"/>
                          </a:solidFill>
                        </a:rPr>
                        <a:t>5x – 2y = 2</a:t>
                      </a:r>
                    </a:p>
                    <a:p>
                      <a:pPr algn="ctr"/>
                      <a:r>
                        <a:rPr lang="en-US" sz="1400" dirty="0" smtClean="0">
                          <a:solidFill>
                            <a:sysClr val="windowText" lastClr="000000"/>
                          </a:solidFill>
                        </a:rPr>
                        <a:t>3x</a:t>
                      </a:r>
                      <a:r>
                        <a:rPr lang="en-US" sz="1400" baseline="0" dirty="0" smtClean="0">
                          <a:solidFill>
                            <a:sysClr val="windowText" lastClr="000000"/>
                          </a:solidFill>
                        </a:rPr>
                        <a:t> + 2y = 14</a:t>
                      </a:r>
                      <a:endParaRPr lang="en-US" sz="1400" dirty="0" smtClean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18227"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50588"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393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ysClr val="windowText" lastClr="000000"/>
                          </a:solidFill>
                        </a:rPr>
                        <a:t>5x + y = 7</a:t>
                      </a: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ysClr val="windowText" lastClr="000000"/>
                          </a:solidFill>
                        </a:rPr>
                        <a:t>3x + 2y = 7</a:t>
                      </a:r>
                      <a:endParaRPr lang="en-US" sz="14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ysClr val="windowText" lastClr="000000"/>
                          </a:solidFill>
                        </a:rPr>
                        <a:t>2x + 3y = 11</a:t>
                      </a: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ysClr val="windowText" lastClr="000000"/>
                          </a:solidFill>
                        </a:rPr>
                        <a:t>2x – 2y = -4</a:t>
                      </a:r>
                      <a:endParaRPr lang="en-US" sz="14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ysClr val="windowText" lastClr="000000"/>
                          </a:solidFill>
                        </a:rPr>
                        <a:t>2x + 3y = 11</a:t>
                      </a: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ysClr val="windowText" lastClr="000000"/>
                          </a:solidFill>
                        </a:rPr>
                        <a:t>2x – 2y = -4</a:t>
                      </a:r>
                      <a:endParaRPr lang="en-US" sz="14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ysClr val="windowText" lastClr="000000"/>
                          </a:solidFill>
                        </a:rPr>
                        <a:t>5x + y = 12</a:t>
                      </a: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ysClr val="windowText" lastClr="000000"/>
                          </a:solidFill>
                        </a:rPr>
                        <a:t>3x</a:t>
                      </a:r>
                      <a:r>
                        <a:rPr lang="en-US" sz="1400" b="1" baseline="0" dirty="0" smtClean="0">
                          <a:solidFill>
                            <a:sysClr val="windowText" lastClr="000000"/>
                          </a:solidFill>
                        </a:rPr>
                        <a:t> + 2y = 8</a:t>
                      </a:r>
                      <a:endParaRPr lang="en-US" sz="14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44116"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50968"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868" t="48889" r="8703" b="19798"/>
          <a:stretch/>
        </p:blipFill>
        <p:spPr>
          <a:xfrm>
            <a:off x="9708510" y="671959"/>
            <a:ext cx="1953491" cy="149158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3" t="49899" r="62060" b="12728"/>
          <a:stretch/>
        </p:blipFill>
        <p:spPr>
          <a:xfrm>
            <a:off x="849241" y="4066380"/>
            <a:ext cx="1532715" cy="136323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791" t="6869" r="2313" b="55353"/>
          <a:stretch/>
        </p:blipFill>
        <p:spPr>
          <a:xfrm>
            <a:off x="6730376" y="4108606"/>
            <a:ext cx="1820800" cy="133003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3" t="8283" r="59823" b="66667"/>
          <a:stretch/>
        </p:blipFill>
        <p:spPr>
          <a:xfrm>
            <a:off x="9678246" y="2290011"/>
            <a:ext cx="2084259" cy="116418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3" t="6667" r="56910" b="72323"/>
          <a:stretch/>
        </p:blipFill>
        <p:spPr>
          <a:xfrm>
            <a:off x="173127" y="5663422"/>
            <a:ext cx="2499456" cy="94524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7" t="65859" r="53593" b="6465"/>
          <a:stretch/>
        </p:blipFill>
        <p:spPr>
          <a:xfrm>
            <a:off x="9358613" y="5537593"/>
            <a:ext cx="2627555" cy="123702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889" r="5805" b="58384"/>
          <a:stretch/>
        </p:blipFill>
        <p:spPr>
          <a:xfrm>
            <a:off x="6708286" y="714308"/>
            <a:ext cx="1790628" cy="1346238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99" t="55151" r="62469" b="7273"/>
          <a:stretch/>
        </p:blipFill>
        <p:spPr>
          <a:xfrm>
            <a:off x="3806038" y="4127682"/>
            <a:ext cx="1500256" cy="129188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829" t="61414" r="8341" b="14545"/>
          <a:stretch/>
        </p:blipFill>
        <p:spPr>
          <a:xfrm>
            <a:off x="362906" y="2273963"/>
            <a:ext cx="2202873" cy="1115497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24" t="11515" r="8188" b="59192"/>
          <a:stretch/>
        </p:blipFill>
        <p:spPr>
          <a:xfrm>
            <a:off x="3597681" y="5550706"/>
            <a:ext cx="2008909" cy="122391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0" t="8686" r="58503" b="61415"/>
          <a:stretch/>
        </p:blipFill>
        <p:spPr>
          <a:xfrm>
            <a:off x="3551151" y="2314796"/>
            <a:ext cx="2010030" cy="1153041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907" t="74950" r="3976" b="7676"/>
          <a:stretch/>
        </p:blipFill>
        <p:spPr>
          <a:xfrm>
            <a:off x="9695644" y="4384359"/>
            <a:ext cx="1953491" cy="727274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80" t="57779" r="57145" b="6464"/>
          <a:stretch/>
        </p:blipFill>
        <p:spPr>
          <a:xfrm>
            <a:off x="3705582" y="767734"/>
            <a:ext cx="1793108" cy="1274619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544" t="4849" r="6783" b="61414"/>
          <a:stretch/>
        </p:blipFill>
        <p:spPr>
          <a:xfrm>
            <a:off x="746942" y="703331"/>
            <a:ext cx="1789639" cy="1310832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57" t="7273" r="54487" b="72727"/>
          <a:stretch/>
        </p:blipFill>
        <p:spPr>
          <a:xfrm>
            <a:off x="6277800" y="2311654"/>
            <a:ext cx="2725955" cy="1050076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1688" y="5537593"/>
            <a:ext cx="2371789" cy="1274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8941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0" y="0"/>
          <a:ext cx="12192000" cy="68579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3017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ysClr val="windowText" lastClr="000000"/>
                          </a:solidFill>
                        </a:rPr>
                        <a:t>3x + y = 7</a:t>
                      </a:r>
                    </a:p>
                    <a:p>
                      <a:pPr algn="ctr"/>
                      <a:r>
                        <a:rPr lang="en-US" sz="1400" dirty="0" smtClean="0">
                          <a:solidFill>
                            <a:sysClr val="windowText" lastClr="000000"/>
                          </a:solidFill>
                        </a:rPr>
                        <a:t>5x + 2y = 10</a:t>
                      </a:r>
                      <a:endParaRPr lang="en-US" sz="1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ysClr val="windowText" lastClr="000000"/>
                          </a:solidFill>
                        </a:rPr>
                        <a:t>3x + y = 7</a:t>
                      </a:r>
                    </a:p>
                    <a:p>
                      <a:pPr algn="ctr"/>
                      <a:r>
                        <a:rPr lang="en-US" sz="1400" dirty="0" smtClean="0">
                          <a:solidFill>
                            <a:sysClr val="windowText" lastClr="000000"/>
                          </a:solidFill>
                        </a:rPr>
                        <a:t>5x + 2y = 10</a:t>
                      </a:r>
                      <a:endParaRPr lang="en-US" sz="1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solidFill>
                            <a:sysClr val="windowText" lastClr="000000"/>
                          </a:solidFill>
                        </a:rPr>
                        <a:t>5x – 2y = 2</a:t>
                      </a:r>
                    </a:p>
                    <a:p>
                      <a:pPr algn="ctr"/>
                      <a:r>
                        <a:rPr lang="en-US" sz="1400" dirty="0" smtClean="0">
                          <a:solidFill>
                            <a:sysClr val="windowText" lastClr="000000"/>
                          </a:solidFill>
                        </a:rPr>
                        <a:t>3x + 2y = 14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ysClr val="windowText" lastClr="000000"/>
                          </a:solidFill>
                        </a:rPr>
                        <a:t>5x – 2y = 2</a:t>
                      </a:r>
                    </a:p>
                    <a:p>
                      <a:pPr algn="ctr"/>
                      <a:r>
                        <a:rPr lang="en-US" sz="1400" dirty="0" smtClean="0">
                          <a:solidFill>
                            <a:sysClr val="windowText" lastClr="000000"/>
                          </a:solidFill>
                        </a:rPr>
                        <a:t>3x</a:t>
                      </a:r>
                      <a:r>
                        <a:rPr lang="en-US" sz="1400" baseline="0" dirty="0" smtClean="0">
                          <a:solidFill>
                            <a:sysClr val="windowText" lastClr="000000"/>
                          </a:solidFill>
                        </a:rPr>
                        <a:t> + 2y = 14</a:t>
                      </a:r>
                      <a:endParaRPr lang="en-US" sz="1400" dirty="0" smtClean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18227"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50588"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393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ysClr val="windowText" lastClr="000000"/>
                          </a:solidFill>
                        </a:rPr>
                        <a:t>5x + y = 7</a:t>
                      </a: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ysClr val="windowText" lastClr="000000"/>
                          </a:solidFill>
                        </a:rPr>
                        <a:t>3x + 2y = 7</a:t>
                      </a:r>
                      <a:endParaRPr lang="en-US" sz="14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ysClr val="windowText" lastClr="000000"/>
                          </a:solidFill>
                        </a:rPr>
                        <a:t>2x + 3y = 11</a:t>
                      </a: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ysClr val="windowText" lastClr="000000"/>
                          </a:solidFill>
                        </a:rPr>
                        <a:t>2x – 2y = -4</a:t>
                      </a:r>
                      <a:endParaRPr lang="en-US" sz="14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ysClr val="windowText" lastClr="000000"/>
                          </a:solidFill>
                        </a:rPr>
                        <a:t>2x + 3y = 11</a:t>
                      </a: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ysClr val="windowText" lastClr="000000"/>
                          </a:solidFill>
                        </a:rPr>
                        <a:t>2x – 2y = -4</a:t>
                      </a:r>
                      <a:endParaRPr lang="en-US" sz="14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ysClr val="windowText" lastClr="000000"/>
                          </a:solidFill>
                        </a:rPr>
                        <a:t>5x + y = 12</a:t>
                      </a: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ysClr val="windowText" lastClr="000000"/>
                          </a:solidFill>
                        </a:rPr>
                        <a:t>3x</a:t>
                      </a:r>
                      <a:r>
                        <a:rPr lang="en-US" sz="1400" b="1" baseline="0" dirty="0" smtClean="0">
                          <a:solidFill>
                            <a:sysClr val="windowText" lastClr="000000"/>
                          </a:solidFill>
                        </a:rPr>
                        <a:t> + 2y = 8</a:t>
                      </a:r>
                      <a:endParaRPr lang="en-US" sz="14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44116"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50968"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868" t="48889" r="8703" b="19798"/>
          <a:stretch/>
        </p:blipFill>
        <p:spPr>
          <a:xfrm>
            <a:off x="9708510" y="671959"/>
            <a:ext cx="1953491" cy="149158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3" t="49899" r="62060" b="12728"/>
          <a:stretch/>
        </p:blipFill>
        <p:spPr>
          <a:xfrm>
            <a:off x="849241" y="4066380"/>
            <a:ext cx="1532715" cy="136323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791" t="6869" r="2313" b="55353"/>
          <a:stretch/>
        </p:blipFill>
        <p:spPr>
          <a:xfrm>
            <a:off x="6730376" y="4108606"/>
            <a:ext cx="1820800" cy="133003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889" r="5805" b="58384"/>
          <a:stretch/>
        </p:blipFill>
        <p:spPr>
          <a:xfrm>
            <a:off x="6708286" y="714308"/>
            <a:ext cx="1790628" cy="1346238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99" t="55151" r="62469" b="7273"/>
          <a:stretch/>
        </p:blipFill>
        <p:spPr>
          <a:xfrm>
            <a:off x="3806038" y="4127682"/>
            <a:ext cx="1500256" cy="1291887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907" t="74950" r="3976" b="7676"/>
          <a:stretch/>
        </p:blipFill>
        <p:spPr>
          <a:xfrm>
            <a:off x="9695644" y="4384359"/>
            <a:ext cx="1953491" cy="727274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80" t="57779" r="57145" b="6464"/>
          <a:stretch/>
        </p:blipFill>
        <p:spPr>
          <a:xfrm>
            <a:off x="3705582" y="767734"/>
            <a:ext cx="1793108" cy="1274619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544" t="4849" r="6783" b="61414"/>
          <a:stretch/>
        </p:blipFill>
        <p:spPr>
          <a:xfrm>
            <a:off x="746942" y="703331"/>
            <a:ext cx="1789639" cy="1310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1800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0" y="0"/>
          <a:ext cx="12192000" cy="68579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3017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ysClr val="windowText" lastClr="000000"/>
                          </a:solidFill>
                        </a:rPr>
                        <a:t>3x + y = 7</a:t>
                      </a:r>
                    </a:p>
                    <a:p>
                      <a:pPr algn="ctr"/>
                      <a:r>
                        <a:rPr lang="en-US" sz="1400" dirty="0" smtClean="0">
                          <a:solidFill>
                            <a:sysClr val="windowText" lastClr="000000"/>
                          </a:solidFill>
                        </a:rPr>
                        <a:t>5x + 2y = 10</a:t>
                      </a:r>
                      <a:endParaRPr lang="en-US" sz="1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ysClr val="windowText" lastClr="000000"/>
                          </a:solidFill>
                        </a:rPr>
                        <a:t>3x + y = 7</a:t>
                      </a:r>
                    </a:p>
                    <a:p>
                      <a:pPr algn="ctr"/>
                      <a:r>
                        <a:rPr lang="en-US" sz="1400" dirty="0" smtClean="0">
                          <a:solidFill>
                            <a:sysClr val="windowText" lastClr="000000"/>
                          </a:solidFill>
                        </a:rPr>
                        <a:t>5x + 2y = 10</a:t>
                      </a:r>
                      <a:endParaRPr lang="en-US" sz="1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solidFill>
                            <a:sysClr val="windowText" lastClr="000000"/>
                          </a:solidFill>
                        </a:rPr>
                        <a:t>5x – 2y = 2</a:t>
                      </a:r>
                    </a:p>
                    <a:p>
                      <a:pPr algn="ctr"/>
                      <a:r>
                        <a:rPr lang="en-US" sz="1400" dirty="0" smtClean="0">
                          <a:solidFill>
                            <a:sysClr val="windowText" lastClr="000000"/>
                          </a:solidFill>
                        </a:rPr>
                        <a:t>3x + 2y = 14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ysClr val="windowText" lastClr="000000"/>
                          </a:solidFill>
                        </a:rPr>
                        <a:t>5x – 2y = 2</a:t>
                      </a:r>
                    </a:p>
                    <a:p>
                      <a:pPr algn="ctr"/>
                      <a:r>
                        <a:rPr lang="en-US" sz="1400" dirty="0" smtClean="0">
                          <a:solidFill>
                            <a:sysClr val="windowText" lastClr="000000"/>
                          </a:solidFill>
                        </a:rPr>
                        <a:t>3x</a:t>
                      </a:r>
                      <a:r>
                        <a:rPr lang="en-US" sz="1400" baseline="0" dirty="0" smtClean="0">
                          <a:solidFill>
                            <a:sysClr val="windowText" lastClr="000000"/>
                          </a:solidFill>
                        </a:rPr>
                        <a:t> + 2y = 14</a:t>
                      </a:r>
                      <a:endParaRPr lang="en-US" sz="1400" dirty="0" smtClean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18227"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50588"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393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ysClr val="windowText" lastClr="000000"/>
                          </a:solidFill>
                        </a:rPr>
                        <a:t>5x + y = 7</a:t>
                      </a: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ysClr val="windowText" lastClr="000000"/>
                          </a:solidFill>
                        </a:rPr>
                        <a:t>3x + 2y = 7</a:t>
                      </a:r>
                      <a:endParaRPr lang="en-US" sz="14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ysClr val="windowText" lastClr="000000"/>
                          </a:solidFill>
                        </a:rPr>
                        <a:t>2x + 3y = 11</a:t>
                      </a: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ysClr val="windowText" lastClr="000000"/>
                          </a:solidFill>
                        </a:rPr>
                        <a:t>2x – 2y = -4</a:t>
                      </a:r>
                      <a:endParaRPr lang="en-US" sz="14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ysClr val="windowText" lastClr="000000"/>
                          </a:solidFill>
                        </a:rPr>
                        <a:t>2x + 3y = 11</a:t>
                      </a: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ysClr val="windowText" lastClr="000000"/>
                          </a:solidFill>
                        </a:rPr>
                        <a:t>2x – 2y = -4</a:t>
                      </a:r>
                      <a:endParaRPr lang="en-US" sz="14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ysClr val="windowText" lastClr="000000"/>
                          </a:solidFill>
                        </a:rPr>
                        <a:t>5x + y = 12</a:t>
                      </a: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ysClr val="windowText" lastClr="000000"/>
                          </a:solidFill>
                        </a:rPr>
                        <a:t>3x</a:t>
                      </a:r>
                      <a:r>
                        <a:rPr lang="en-US" sz="1400" b="1" baseline="0" dirty="0" smtClean="0">
                          <a:solidFill>
                            <a:sysClr val="windowText" lastClr="000000"/>
                          </a:solidFill>
                        </a:rPr>
                        <a:t> + 2y = 8</a:t>
                      </a:r>
                      <a:endParaRPr lang="en-US" sz="14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44116"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50968"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868" t="48889" r="8703" b="19798"/>
          <a:stretch/>
        </p:blipFill>
        <p:spPr>
          <a:xfrm>
            <a:off x="9708510" y="671959"/>
            <a:ext cx="1953491" cy="149158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3" t="49899" r="62060" b="12728"/>
          <a:stretch/>
        </p:blipFill>
        <p:spPr>
          <a:xfrm>
            <a:off x="849241" y="4066380"/>
            <a:ext cx="1532715" cy="136323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791" t="6869" r="2313" b="55353"/>
          <a:stretch/>
        </p:blipFill>
        <p:spPr>
          <a:xfrm>
            <a:off x="6730376" y="4108606"/>
            <a:ext cx="1820800" cy="133003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889" r="5805" b="58384"/>
          <a:stretch/>
        </p:blipFill>
        <p:spPr>
          <a:xfrm>
            <a:off x="6708286" y="714308"/>
            <a:ext cx="1790628" cy="1346238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99" t="55151" r="62469" b="7273"/>
          <a:stretch/>
        </p:blipFill>
        <p:spPr>
          <a:xfrm>
            <a:off x="3806038" y="4127682"/>
            <a:ext cx="1500256" cy="1291887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907" t="74950" r="3976" b="7676"/>
          <a:stretch/>
        </p:blipFill>
        <p:spPr>
          <a:xfrm>
            <a:off x="9695644" y="4384359"/>
            <a:ext cx="1953491" cy="727274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80" t="57779" r="57145" b="6464"/>
          <a:stretch/>
        </p:blipFill>
        <p:spPr>
          <a:xfrm>
            <a:off x="3705582" y="767734"/>
            <a:ext cx="1793108" cy="1274619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544" t="4849" r="6783" b="61414"/>
          <a:stretch/>
        </p:blipFill>
        <p:spPr>
          <a:xfrm>
            <a:off x="746942" y="703331"/>
            <a:ext cx="1789639" cy="1310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3955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1470429"/>
              </p:ext>
            </p:extLst>
          </p:nvPr>
        </p:nvGraphicFramePr>
        <p:xfrm>
          <a:off x="0" y="0"/>
          <a:ext cx="12192000" cy="2601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250588"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50968"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3" t="8283" r="59823" b="66667"/>
          <a:stretch/>
        </p:blipFill>
        <p:spPr>
          <a:xfrm>
            <a:off x="9505119" y="16048"/>
            <a:ext cx="2084259" cy="116418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3" t="6667" r="56910" b="72323"/>
          <a:stretch/>
        </p:blipFill>
        <p:spPr>
          <a:xfrm>
            <a:off x="124691" y="1397826"/>
            <a:ext cx="2499456" cy="94524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7" t="65859" r="53593" b="6465"/>
          <a:stretch/>
        </p:blipFill>
        <p:spPr>
          <a:xfrm>
            <a:off x="9310177" y="1271997"/>
            <a:ext cx="2627555" cy="1237028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829" t="61414" r="8341" b="14545"/>
          <a:stretch/>
        </p:blipFill>
        <p:spPr>
          <a:xfrm>
            <a:off x="286764" y="27710"/>
            <a:ext cx="2202873" cy="1115497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24" t="11515" r="8188" b="59192"/>
          <a:stretch/>
        </p:blipFill>
        <p:spPr>
          <a:xfrm>
            <a:off x="3549245" y="1285110"/>
            <a:ext cx="2008909" cy="122391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0" t="8686" r="58503" b="61415"/>
          <a:stretch/>
        </p:blipFill>
        <p:spPr>
          <a:xfrm>
            <a:off x="3378024" y="40833"/>
            <a:ext cx="2010030" cy="1153041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57" t="7273" r="54487" b="72727"/>
          <a:stretch/>
        </p:blipFill>
        <p:spPr>
          <a:xfrm>
            <a:off x="6104673" y="37691"/>
            <a:ext cx="2725955" cy="1050076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3252" y="1271997"/>
            <a:ext cx="2371789" cy="1274810"/>
          </a:xfrm>
          <a:prstGeom prst="rect">
            <a:avLst/>
          </a:prstGeom>
        </p:spPr>
      </p:pic>
      <p:graphicFrame>
        <p:nvGraphicFramePr>
          <p:cNvPr id="21" name="Table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8953151"/>
              </p:ext>
            </p:extLst>
          </p:nvPr>
        </p:nvGraphicFramePr>
        <p:xfrm>
          <a:off x="8673" y="2629266"/>
          <a:ext cx="12192000" cy="42287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337982"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5376"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45376"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3" t="8283" r="59823" b="66667"/>
          <a:stretch/>
        </p:blipFill>
        <p:spPr>
          <a:xfrm>
            <a:off x="9513792" y="2645314"/>
            <a:ext cx="2084259" cy="116418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3" t="6667" r="56910" b="72323"/>
          <a:stretch/>
        </p:blipFill>
        <p:spPr>
          <a:xfrm>
            <a:off x="214424" y="4113404"/>
            <a:ext cx="2499456" cy="94524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7" t="65859" r="53593" b="6465"/>
          <a:stretch/>
        </p:blipFill>
        <p:spPr>
          <a:xfrm>
            <a:off x="9318850" y="4068731"/>
            <a:ext cx="2627555" cy="1237028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829" t="61414" r="8341" b="14545"/>
          <a:stretch/>
        </p:blipFill>
        <p:spPr>
          <a:xfrm>
            <a:off x="295437" y="2656976"/>
            <a:ext cx="2202873" cy="1115497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24" t="11515" r="8188" b="59192"/>
          <a:stretch/>
        </p:blipFill>
        <p:spPr>
          <a:xfrm>
            <a:off x="3549244" y="4068731"/>
            <a:ext cx="2008909" cy="1223915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0" t="8686" r="58503" b="61415"/>
          <a:stretch/>
        </p:blipFill>
        <p:spPr>
          <a:xfrm>
            <a:off x="3386697" y="2670099"/>
            <a:ext cx="2010030" cy="1153041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57" t="7273" r="54487" b="72727"/>
          <a:stretch/>
        </p:blipFill>
        <p:spPr>
          <a:xfrm>
            <a:off x="6113346" y="2666957"/>
            <a:ext cx="2725955" cy="1050076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3517" y="4043283"/>
            <a:ext cx="2371789" cy="1274810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3" t="8283" r="59823" b="66667"/>
          <a:stretch/>
        </p:blipFill>
        <p:spPr>
          <a:xfrm>
            <a:off x="9513792" y="5415052"/>
            <a:ext cx="2084259" cy="1164180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829" t="61414" r="8341" b="14545"/>
          <a:stretch/>
        </p:blipFill>
        <p:spPr>
          <a:xfrm>
            <a:off x="295437" y="5542802"/>
            <a:ext cx="2202873" cy="1115497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0" t="8686" r="58503" b="61415"/>
          <a:stretch/>
        </p:blipFill>
        <p:spPr>
          <a:xfrm>
            <a:off x="3350136" y="5443887"/>
            <a:ext cx="2010030" cy="1153041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57" t="7273" r="54487" b="72727"/>
          <a:stretch/>
        </p:blipFill>
        <p:spPr>
          <a:xfrm>
            <a:off x="6185215" y="5542802"/>
            <a:ext cx="2725955" cy="1050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9308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0" y="0"/>
          <a:ext cx="12192000" cy="2601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250588"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50968"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3" t="8283" r="59823" b="66667"/>
          <a:stretch/>
        </p:blipFill>
        <p:spPr>
          <a:xfrm>
            <a:off x="9505119" y="16048"/>
            <a:ext cx="2084259" cy="116418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3" t="6667" r="56910" b="72323"/>
          <a:stretch/>
        </p:blipFill>
        <p:spPr>
          <a:xfrm>
            <a:off x="124691" y="1397826"/>
            <a:ext cx="2499456" cy="94524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7" t="65859" r="53593" b="6465"/>
          <a:stretch/>
        </p:blipFill>
        <p:spPr>
          <a:xfrm>
            <a:off x="9310177" y="1271997"/>
            <a:ext cx="2627555" cy="1237028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829" t="61414" r="8341" b="14545"/>
          <a:stretch/>
        </p:blipFill>
        <p:spPr>
          <a:xfrm>
            <a:off x="286764" y="27710"/>
            <a:ext cx="2202873" cy="1115497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24" t="11515" r="8188" b="59192"/>
          <a:stretch/>
        </p:blipFill>
        <p:spPr>
          <a:xfrm>
            <a:off x="3549245" y="1285110"/>
            <a:ext cx="2008909" cy="122391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0" t="8686" r="58503" b="61415"/>
          <a:stretch/>
        </p:blipFill>
        <p:spPr>
          <a:xfrm>
            <a:off x="3378024" y="40833"/>
            <a:ext cx="2010030" cy="1153041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57" t="7273" r="54487" b="72727"/>
          <a:stretch/>
        </p:blipFill>
        <p:spPr>
          <a:xfrm>
            <a:off x="6104673" y="37691"/>
            <a:ext cx="2725955" cy="1050076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3252" y="1271997"/>
            <a:ext cx="2371789" cy="1274810"/>
          </a:xfrm>
          <a:prstGeom prst="rect">
            <a:avLst/>
          </a:prstGeom>
        </p:spPr>
      </p:pic>
      <p:graphicFrame>
        <p:nvGraphicFramePr>
          <p:cNvPr id="21" name="Table 20"/>
          <p:cNvGraphicFramePr>
            <a:graphicFrameLocks noGrp="1"/>
          </p:cNvGraphicFramePr>
          <p:nvPr/>
        </p:nvGraphicFramePr>
        <p:xfrm>
          <a:off x="8673" y="2629266"/>
          <a:ext cx="12192000" cy="42287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337982"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5376"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45376"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3" t="8283" r="59823" b="66667"/>
          <a:stretch/>
        </p:blipFill>
        <p:spPr>
          <a:xfrm>
            <a:off x="9513792" y="2645314"/>
            <a:ext cx="2084259" cy="116418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3" t="6667" r="56910" b="72323"/>
          <a:stretch/>
        </p:blipFill>
        <p:spPr>
          <a:xfrm>
            <a:off x="214424" y="4113404"/>
            <a:ext cx="2499456" cy="94524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7" t="65859" r="53593" b="6465"/>
          <a:stretch/>
        </p:blipFill>
        <p:spPr>
          <a:xfrm>
            <a:off x="9318850" y="4068731"/>
            <a:ext cx="2627555" cy="1237028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829" t="61414" r="8341" b="14545"/>
          <a:stretch/>
        </p:blipFill>
        <p:spPr>
          <a:xfrm>
            <a:off x="295437" y="2656976"/>
            <a:ext cx="2202873" cy="1115497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24" t="11515" r="8188" b="59192"/>
          <a:stretch/>
        </p:blipFill>
        <p:spPr>
          <a:xfrm>
            <a:off x="3549244" y="4068731"/>
            <a:ext cx="2008909" cy="1223915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0" t="8686" r="58503" b="61415"/>
          <a:stretch/>
        </p:blipFill>
        <p:spPr>
          <a:xfrm>
            <a:off x="3386697" y="2670099"/>
            <a:ext cx="2010030" cy="1153041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57" t="7273" r="54487" b="72727"/>
          <a:stretch/>
        </p:blipFill>
        <p:spPr>
          <a:xfrm>
            <a:off x="6113346" y="2666957"/>
            <a:ext cx="2725955" cy="1050076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3517" y="4043283"/>
            <a:ext cx="2371789" cy="1274810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3" t="6667" r="56910" b="72323"/>
          <a:stretch/>
        </p:blipFill>
        <p:spPr>
          <a:xfrm>
            <a:off x="193966" y="5514595"/>
            <a:ext cx="2499456" cy="945249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7" t="65859" r="53593" b="6465"/>
          <a:stretch/>
        </p:blipFill>
        <p:spPr>
          <a:xfrm>
            <a:off x="9298392" y="5469922"/>
            <a:ext cx="2627555" cy="1237028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24" t="11515" r="8188" b="59192"/>
          <a:stretch/>
        </p:blipFill>
        <p:spPr>
          <a:xfrm>
            <a:off x="3528786" y="5469922"/>
            <a:ext cx="2008909" cy="1223915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3059" y="5444474"/>
            <a:ext cx="2371789" cy="1274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439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0" y="0"/>
          <a:ext cx="12192000" cy="68579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3017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ysClr val="windowText" lastClr="000000"/>
                          </a:solidFill>
                        </a:rPr>
                        <a:t>3x + y = 7</a:t>
                      </a:r>
                    </a:p>
                    <a:p>
                      <a:pPr algn="ctr"/>
                      <a:r>
                        <a:rPr lang="en-US" sz="1400" dirty="0" smtClean="0">
                          <a:solidFill>
                            <a:sysClr val="windowText" lastClr="000000"/>
                          </a:solidFill>
                        </a:rPr>
                        <a:t>5x + 2y = 10</a:t>
                      </a:r>
                      <a:endParaRPr lang="en-US" sz="1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ysClr val="windowText" lastClr="000000"/>
                          </a:solidFill>
                        </a:rPr>
                        <a:t>3x + y = 7</a:t>
                      </a:r>
                    </a:p>
                    <a:p>
                      <a:pPr algn="ctr"/>
                      <a:r>
                        <a:rPr lang="en-US" sz="1400" dirty="0" smtClean="0">
                          <a:solidFill>
                            <a:sysClr val="windowText" lastClr="000000"/>
                          </a:solidFill>
                        </a:rPr>
                        <a:t>5x + 2y = 10</a:t>
                      </a:r>
                      <a:endParaRPr lang="en-US" sz="1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solidFill>
                            <a:sysClr val="windowText" lastClr="000000"/>
                          </a:solidFill>
                        </a:rPr>
                        <a:t>5x – 2y = 2</a:t>
                      </a:r>
                    </a:p>
                    <a:p>
                      <a:pPr algn="ctr"/>
                      <a:r>
                        <a:rPr lang="en-US" sz="1400" dirty="0" smtClean="0">
                          <a:solidFill>
                            <a:sysClr val="windowText" lastClr="000000"/>
                          </a:solidFill>
                        </a:rPr>
                        <a:t>3x + 2y = 14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ysClr val="windowText" lastClr="000000"/>
                          </a:solidFill>
                        </a:rPr>
                        <a:t>5x – 2y = 2</a:t>
                      </a:r>
                    </a:p>
                    <a:p>
                      <a:pPr algn="ctr"/>
                      <a:r>
                        <a:rPr lang="en-US" sz="1400" dirty="0" smtClean="0">
                          <a:solidFill>
                            <a:sysClr val="windowText" lastClr="000000"/>
                          </a:solidFill>
                        </a:rPr>
                        <a:t>3x</a:t>
                      </a:r>
                      <a:r>
                        <a:rPr lang="en-US" sz="1400" baseline="0" dirty="0" smtClean="0">
                          <a:solidFill>
                            <a:sysClr val="windowText" lastClr="000000"/>
                          </a:solidFill>
                        </a:rPr>
                        <a:t> + 2y = 14</a:t>
                      </a:r>
                      <a:endParaRPr lang="en-US" sz="1400" dirty="0" smtClean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18227"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50588"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393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ysClr val="windowText" lastClr="000000"/>
                          </a:solidFill>
                        </a:rPr>
                        <a:t>5x + y = 7</a:t>
                      </a: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ysClr val="windowText" lastClr="000000"/>
                          </a:solidFill>
                        </a:rPr>
                        <a:t>3x + 2y = 7</a:t>
                      </a:r>
                      <a:endParaRPr lang="en-US" sz="14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ysClr val="windowText" lastClr="000000"/>
                          </a:solidFill>
                        </a:rPr>
                        <a:t>2x + 3y = 11</a:t>
                      </a: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ysClr val="windowText" lastClr="000000"/>
                          </a:solidFill>
                        </a:rPr>
                        <a:t>2x – 2y = -4</a:t>
                      </a:r>
                      <a:endParaRPr lang="en-US" sz="14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ysClr val="windowText" lastClr="000000"/>
                          </a:solidFill>
                        </a:rPr>
                        <a:t>2x + 3y = 11</a:t>
                      </a: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ysClr val="windowText" lastClr="000000"/>
                          </a:solidFill>
                        </a:rPr>
                        <a:t>2x – 2y = -4</a:t>
                      </a:r>
                      <a:endParaRPr lang="en-US" sz="14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ysClr val="windowText" lastClr="000000"/>
                          </a:solidFill>
                        </a:rPr>
                        <a:t>5x + y = 12</a:t>
                      </a: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ysClr val="windowText" lastClr="000000"/>
                          </a:solidFill>
                        </a:rPr>
                        <a:t>3x</a:t>
                      </a:r>
                      <a:r>
                        <a:rPr lang="en-US" sz="1400" b="1" baseline="0" dirty="0" smtClean="0">
                          <a:solidFill>
                            <a:sysClr val="windowText" lastClr="000000"/>
                          </a:solidFill>
                        </a:rPr>
                        <a:t> + 2y = 8</a:t>
                      </a:r>
                      <a:endParaRPr lang="en-US" sz="14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44116"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50968"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868" t="48889" r="8703" b="19798"/>
          <a:stretch/>
        </p:blipFill>
        <p:spPr>
          <a:xfrm>
            <a:off x="9708510" y="671959"/>
            <a:ext cx="1953491" cy="149158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3" t="49899" r="62060" b="12728"/>
          <a:stretch/>
        </p:blipFill>
        <p:spPr>
          <a:xfrm>
            <a:off x="849241" y="4066380"/>
            <a:ext cx="1532715" cy="136323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791" t="6869" r="2313" b="55353"/>
          <a:stretch/>
        </p:blipFill>
        <p:spPr>
          <a:xfrm>
            <a:off x="6730376" y="4108606"/>
            <a:ext cx="1820800" cy="133003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3" t="8283" r="59823" b="66667"/>
          <a:stretch/>
        </p:blipFill>
        <p:spPr>
          <a:xfrm>
            <a:off x="9518434" y="5605067"/>
            <a:ext cx="2084259" cy="116418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3" t="6667" r="56910" b="72323"/>
          <a:stretch/>
        </p:blipFill>
        <p:spPr>
          <a:xfrm>
            <a:off x="6353872" y="2364067"/>
            <a:ext cx="2499456" cy="94524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7" t="65859" r="53593" b="6465"/>
          <a:stretch/>
        </p:blipFill>
        <p:spPr>
          <a:xfrm>
            <a:off x="6362459" y="5605067"/>
            <a:ext cx="2627555" cy="123702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889" r="5805" b="58384"/>
          <a:stretch/>
        </p:blipFill>
        <p:spPr>
          <a:xfrm>
            <a:off x="6708286" y="714308"/>
            <a:ext cx="1790628" cy="1346238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99" t="55151" r="62469" b="7273"/>
          <a:stretch/>
        </p:blipFill>
        <p:spPr>
          <a:xfrm>
            <a:off x="3806038" y="4127682"/>
            <a:ext cx="1500256" cy="129188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829" t="61414" r="8341" b="14545"/>
          <a:stretch/>
        </p:blipFill>
        <p:spPr>
          <a:xfrm>
            <a:off x="9459128" y="2289161"/>
            <a:ext cx="2202873" cy="1115497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24" t="11515" r="8188" b="59192"/>
          <a:stretch/>
        </p:blipFill>
        <p:spPr>
          <a:xfrm>
            <a:off x="3551711" y="2273713"/>
            <a:ext cx="2008909" cy="122391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0" t="8686" r="58503" b="61415"/>
          <a:stretch/>
        </p:blipFill>
        <p:spPr>
          <a:xfrm>
            <a:off x="371926" y="5567285"/>
            <a:ext cx="2010030" cy="1153041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907" t="74950" r="3976" b="7676"/>
          <a:stretch/>
        </p:blipFill>
        <p:spPr>
          <a:xfrm>
            <a:off x="9695644" y="4384359"/>
            <a:ext cx="1953491" cy="727274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80" t="57779" r="57145" b="6464"/>
          <a:stretch/>
        </p:blipFill>
        <p:spPr>
          <a:xfrm>
            <a:off x="3705582" y="767734"/>
            <a:ext cx="1793108" cy="1274619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544" t="4849" r="6783" b="61414"/>
          <a:stretch/>
        </p:blipFill>
        <p:spPr>
          <a:xfrm>
            <a:off x="746942" y="703331"/>
            <a:ext cx="1789639" cy="1310832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57" t="7273" r="54487" b="72727"/>
          <a:stretch/>
        </p:blipFill>
        <p:spPr>
          <a:xfrm>
            <a:off x="151002" y="2311654"/>
            <a:ext cx="2725955" cy="1050076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6241" y="5567285"/>
            <a:ext cx="2371789" cy="1274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5346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</TotalTime>
  <Words>328</Words>
  <Application>Microsoft Office PowerPoint</Application>
  <PresentationFormat>Widescreen</PresentationFormat>
  <Paragraphs>64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Helen Konstantine</dc:creator>
  <cp:lastModifiedBy>Helen Konstantine</cp:lastModifiedBy>
  <cp:revision>8</cp:revision>
  <dcterms:created xsi:type="dcterms:W3CDTF">2017-12-04T22:06:14Z</dcterms:created>
  <dcterms:modified xsi:type="dcterms:W3CDTF">2017-12-06T14:39:28Z</dcterms:modified>
</cp:coreProperties>
</file>