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64" r:id="rId4"/>
    <p:sldId id="257" r:id="rId5"/>
    <p:sldId id="263" r:id="rId6"/>
    <p:sldId id="258" r:id="rId7"/>
    <p:sldId id="259" r:id="rId8"/>
    <p:sldId id="260" r:id="rId9"/>
    <p:sldId id="261" r:id="rId10"/>
    <p:sldId id="262" r:id="rId11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94"/>
    <p:restoredTop sz="80839" autoAdjust="0"/>
  </p:normalViewPr>
  <p:slideViewPr>
    <p:cSldViewPr snapToGrid="0" snapToObjects="1">
      <p:cViewPr varScale="1">
        <p:scale>
          <a:sx n="57" d="100"/>
          <a:sy n="57" d="100"/>
        </p:scale>
        <p:origin x="41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40" y="0"/>
            <a:ext cx="2949099" cy="498932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/>
            </a:lvl1pPr>
          </a:lstStyle>
          <a:p>
            <a:fld id="{2FC6E71A-7CFC-E44D-977F-7A3862291586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0" tIns="45935" rIns="91870" bIns="4593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9"/>
            <a:ext cx="5444490" cy="3915489"/>
          </a:xfrm>
          <a:prstGeom prst="rect">
            <a:avLst/>
          </a:prstGeom>
        </p:spPr>
        <p:txBody>
          <a:bodyPr vert="horz" lIns="91870" tIns="45935" rIns="91870" bIns="4593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40" y="9445170"/>
            <a:ext cx="2949099" cy="498931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/>
            </a:lvl1pPr>
          </a:lstStyle>
          <a:p>
            <a:fld id="{4BA72442-F5AB-B546-B085-B4943F61F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186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8/24</a:t>
            </a:r>
          </a:p>
          <a:p>
            <a:r>
              <a:rPr lang="en-US" dirty="0" smtClean="0"/>
              <a:t>6/24</a:t>
            </a:r>
          </a:p>
          <a:p>
            <a:r>
              <a:rPr lang="en-US" dirty="0" smtClean="0"/>
              <a:t>5/24</a:t>
            </a:r>
          </a:p>
          <a:p>
            <a:r>
              <a:rPr lang="en-US" dirty="0" smtClean="0"/>
              <a:t>4/24</a:t>
            </a:r>
          </a:p>
          <a:p>
            <a:r>
              <a:rPr lang="en-US" dirty="0" smtClean="0"/>
              <a:t>3/24</a:t>
            </a:r>
          </a:p>
          <a:p>
            <a:r>
              <a:rPr lang="en-US" dirty="0" smtClean="0"/>
              <a:t>2/24</a:t>
            </a:r>
          </a:p>
          <a:p>
            <a:r>
              <a:rPr lang="en-US" dirty="0" smtClean="0"/>
              <a:t>1/24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72442-F5AB-B546-B085-B4943F61F7C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531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31D3-C07F-EB4C-B52B-4A5B443C7422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0C16-6485-C14D-A2C2-A5BBB8DF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426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31D3-C07F-EB4C-B52B-4A5B443C7422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0C16-6485-C14D-A2C2-A5BBB8DF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799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31D3-C07F-EB4C-B52B-4A5B443C7422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0C16-6485-C14D-A2C2-A5BBB8DF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28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31D3-C07F-EB4C-B52B-4A5B443C7422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0C16-6485-C14D-A2C2-A5BBB8DF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688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31D3-C07F-EB4C-B52B-4A5B443C7422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0C16-6485-C14D-A2C2-A5BBB8DF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24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31D3-C07F-EB4C-B52B-4A5B443C7422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0C16-6485-C14D-A2C2-A5BBB8DF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644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31D3-C07F-EB4C-B52B-4A5B443C7422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0C16-6485-C14D-A2C2-A5BBB8DF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9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31D3-C07F-EB4C-B52B-4A5B443C7422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0C16-6485-C14D-A2C2-A5BBB8DF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413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31D3-C07F-EB4C-B52B-4A5B443C7422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0C16-6485-C14D-A2C2-A5BBB8DF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720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31D3-C07F-EB4C-B52B-4A5B443C7422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0C16-6485-C14D-A2C2-A5BBB8DF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14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31D3-C07F-EB4C-B52B-4A5B443C7422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0C16-6485-C14D-A2C2-A5BBB8DF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36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C31D3-C07F-EB4C-B52B-4A5B443C7422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30C16-6485-C14D-A2C2-A5BBB8DF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1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9" Type="http://schemas.openxmlformats.org/officeDocument/2006/relationships/image" Target="../media/image42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34" Type="http://schemas.openxmlformats.org/officeDocument/2006/relationships/image" Target="../media/image37.png"/><Relationship Id="rId42" Type="http://schemas.openxmlformats.org/officeDocument/2006/relationships/image" Target="../media/image45.png"/><Relationship Id="rId47" Type="http://schemas.openxmlformats.org/officeDocument/2006/relationships/image" Target="../media/image50.png"/><Relationship Id="rId50" Type="http://schemas.openxmlformats.org/officeDocument/2006/relationships/image" Target="../media/image53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33" Type="http://schemas.openxmlformats.org/officeDocument/2006/relationships/image" Target="../media/image36.png"/><Relationship Id="rId38" Type="http://schemas.openxmlformats.org/officeDocument/2006/relationships/image" Target="../media/image41.png"/><Relationship Id="rId46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41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37" Type="http://schemas.openxmlformats.org/officeDocument/2006/relationships/image" Target="../media/image40.png"/><Relationship Id="rId40" Type="http://schemas.openxmlformats.org/officeDocument/2006/relationships/image" Target="../media/image43.png"/><Relationship Id="rId45" Type="http://schemas.openxmlformats.org/officeDocument/2006/relationships/image" Target="../media/image48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36" Type="http://schemas.openxmlformats.org/officeDocument/2006/relationships/image" Target="../media/image39.png"/><Relationship Id="rId49" Type="http://schemas.openxmlformats.org/officeDocument/2006/relationships/image" Target="../media/image52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31" Type="http://schemas.openxmlformats.org/officeDocument/2006/relationships/image" Target="../media/image34.png"/><Relationship Id="rId44" Type="http://schemas.openxmlformats.org/officeDocument/2006/relationships/image" Target="../media/image47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35" Type="http://schemas.openxmlformats.org/officeDocument/2006/relationships/image" Target="../media/image38.png"/><Relationship Id="rId43" Type="http://schemas.openxmlformats.org/officeDocument/2006/relationships/image" Target="../media/image46.png"/><Relationship Id="rId48" Type="http://schemas.openxmlformats.org/officeDocument/2006/relationships/image" Target="../media/image51.png"/><Relationship Id="rId8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3" Type="http://schemas.openxmlformats.org/officeDocument/2006/relationships/image" Target="../media/image65.png"/><Relationship Id="rId21" Type="http://schemas.openxmlformats.org/officeDocument/2006/relationships/image" Target="../media/image83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5" Type="http://schemas.openxmlformats.org/officeDocument/2006/relationships/image" Target="../media/image87.png"/><Relationship Id="rId2" Type="http://schemas.openxmlformats.org/officeDocument/2006/relationships/image" Target="../media/image64.png"/><Relationship Id="rId16" Type="http://schemas.openxmlformats.org/officeDocument/2006/relationships/image" Target="../media/image78.png"/><Relationship Id="rId20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24" Type="http://schemas.openxmlformats.org/officeDocument/2006/relationships/image" Target="../media/image86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23" Type="http://schemas.openxmlformats.org/officeDocument/2006/relationships/image" Target="../media/image85.png"/><Relationship Id="rId10" Type="http://schemas.openxmlformats.org/officeDocument/2006/relationships/image" Target="../media/image72.png"/><Relationship Id="rId19" Type="http://schemas.openxmlformats.org/officeDocument/2006/relationships/image" Target="../media/image81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Relationship Id="rId22" Type="http://schemas.openxmlformats.org/officeDocument/2006/relationships/image" Target="../media/image8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17" Type="http://schemas.openxmlformats.org/officeDocument/2006/relationships/image" Target="../media/image103.png"/><Relationship Id="rId2" Type="http://schemas.openxmlformats.org/officeDocument/2006/relationships/image" Target="../media/image88.png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5" Type="http://schemas.openxmlformats.org/officeDocument/2006/relationships/image" Target="../media/image101.pn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Relationship Id="rId14" Type="http://schemas.openxmlformats.org/officeDocument/2006/relationships/image" Target="../media/image10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4.pn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12" Type="http://schemas.openxmlformats.org/officeDocument/2006/relationships/image" Target="../media/image11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11" Type="http://schemas.openxmlformats.org/officeDocument/2006/relationships/image" Target="../media/image112.png"/><Relationship Id="rId5" Type="http://schemas.openxmlformats.org/officeDocument/2006/relationships/image" Target="../media/image106.png"/><Relationship Id="rId10" Type="http://schemas.openxmlformats.org/officeDocument/2006/relationships/image" Target="../media/image111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05506" y="994967"/>
            <a:ext cx="4064229" cy="58691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3618" y="1014967"/>
            <a:ext cx="6041083" cy="6041083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1504007" y="895845"/>
            <a:ext cx="5831513" cy="5844056"/>
            <a:chOff x="1666566" y="147480"/>
            <a:chExt cx="6578271" cy="6592421"/>
          </a:xfrm>
        </p:grpSpPr>
        <p:sp>
          <p:nvSpPr>
            <p:cNvPr id="12" name="Oval 11"/>
            <p:cNvSpPr/>
            <p:nvPr/>
          </p:nvSpPr>
          <p:spPr>
            <a:xfrm>
              <a:off x="1666568" y="147484"/>
              <a:ext cx="6563031" cy="656303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>
              <a:stCxn id="12" idx="0"/>
              <a:endCxn id="12" idx="4"/>
            </p:cNvCxnSpPr>
            <p:nvPr/>
          </p:nvCxnSpPr>
          <p:spPr>
            <a:xfrm>
              <a:off x="4948084" y="147484"/>
              <a:ext cx="0" cy="6563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12" idx="6"/>
              <a:endCxn id="12" idx="2"/>
            </p:cNvCxnSpPr>
            <p:nvPr/>
          </p:nvCxnSpPr>
          <p:spPr>
            <a:xfrm flipH="1">
              <a:off x="1666568" y="3429000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900000" flipH="1">
              <a:off x="1666567" y="3429000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800000" flipH="1">
              <a:off x="1666566" y="3428999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2700000" flipH="1">
              <a:off x="1666565" y="3428998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3600000" flipH="1">
              <a:off x="1666564" y="3428998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6300000" flipH="1">
              <a:off x="1664592" y="3451557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7200000" flipH="1">
              <a:off x="1648852" y="3458386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8100000" flipH="1">
              <a:off x="1666566" y="3443693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9900000" flipH="1">
              <a:off x="1666566" y="3444237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9000000" flipH="1">
              <a:off x="1681806" y="3428997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4500000" flipH="1">
              <a:off x="1664592" y="3428996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ight Triangle 29"/>
          <p:cNvSpPr/>
          <p:nvPr/>
        </p:nvSpPr>
        <p:spPr>
          <a:xfrm rot="2708019">
            <a:off x="9614322" y="1128147"/>
            <a:ext cx="4524446" cy="4543032"/>
          </a:xfrm>
          <a:prstGeom prst="rtTriangl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u="sng" dirty="0" smtClean="0">
                <a:solidFill>
                  <a:schemeClr val="tx1"/>
                </a:solidFill>
              </a:rPr>
              <a:t>Rules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Roll the dice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Follow the rules 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on the screen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Put the slice/sector onto your plate. The first to fill their plate is the winner. You can’t overlap pieces or leave gaps.</a:t>
            </a: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62560" y="193848"/>
            <a:ext cx="2795946" cy="9475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202243" y="175516"/>
            <a:ext cx="27562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The fractions I used to complete the circle: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962704" y="159526"/>
            <a:ext cx="4725615" cy="9475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002388" y="141194"/>
            <a:ext cx="27562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Equivalent fractions: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62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05506" y="994967"/>
            <a:ext cx="4064229" cy="58691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3618" y="1014967"/>
            <a:ext cx="6041083" cy="6041083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1504007" y="895845"/>
            <a:ext cx="5831513" cy="5844056"/>
            <a:chOff x="1666566" y="147480"/>
            <a:chExt cx="6578271" cy="6592421"/>
          </a:xfrm>
        </p:grpSpPr>
        <p:sp>
          <p:nvSpPr>
            <p:cNvPr id="12" name="Oval 11"/>
            <p:cNvSpPr/>
            <p:nvPr/>
          </p:nvSpPr>
          <p:spPr>
            <a:xfrm>
              <a:off x="1666568" y="147484"/>
              <a:ext cx="6563031" cy="656303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>
              <a:stCxn id="12" idx="0"/>
              <a:endCxn id="12" idx="4"/>
            </p:cNvCxnSpPr>
            <p:nvPr/>
          </p:nvCxnSpPr>
          <p:spPr>
            <a:xfrm>
              <a:off x="4948084" y="147484"/>
              <a:ext cx="0" cy="6563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12" idx="6"/>
              <a:endCxn id="12" idx="2"/>
            </p:cNvCxnSpPr>
            <p:nvPr/>
          </p:nvCxnSpPr>
          <p:spPr>
            <a:xfrm flipH="1">
              <a:off x="1666568" y="3429000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900000" flipH="1">
              <a:off x="1666567" y="3429000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800000" flipH="1">
              <a:off x="1666566" y="3428999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2700000" flipH="1">
              <a:off x="1666565" y="3428998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3600000" flipH="1">
              <a:off x="1666564" y="3428998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6300000" flipH="1">
              <a:off x="1664592" y="3451557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7200000" flipH="1">
              <a:off x="1648852" y="3458386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8100000" flipH="1">
              <a:off x="1666566" y="3443693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9900000" flipH="1">
              <a:off x="1666566" y="3444237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9000000" flipH="1">
              <a:off x="1681806" y="3428997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4500000" flipH="1">
              <a:off x="1664592" y="3428996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ight Triangle 29"/>
          <p:cNvSpPr/>
          <p:nvPr/>
        </p:nvSpPr>
        <p:spPr>
          <a:xfrm rot="2708019">
            <a:off x="9614322" y="1128147"/>
            <a:ext cx="4524446" cy="4543032"/>
          </a:xfrm>
          <a:prstGeom prst="rtTriangl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u="sng" dirty="0" smtClean="0">
                <a:solidFill>
                  <a:schemeClr val="tx1"/>
                </a:solidFill>
              </a:rPr>
              <a:t>Rules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Roll the dice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Follow the rules 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on the screen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Put the slice/sector onto your plate. The first to fill their plate is the winner. You can’t overlap pieces or leave gaps.</a:t>
            </a: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62560" y="193848"/>
            <a:ext cx="2795946" cy="9475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202243" y="175516"/>
            <a:ext cx="27562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The fractions I used to complete the circle: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962704" y="159526"/>
            <a:ext cx="4725615" cy="9475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002388" y="141194"/>
            <a:ext cx="27562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Equivalent fractions: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1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8092460"/>
                  </p:ext>
                </p:extLst>
              </p:nvPr>
            </p:nvGraphicFramePr>
            <p:xfrm>
              <a:off x="203200" y="211666"/>
              <a:ext cx="11785599" cy="64736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285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92853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92853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16184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1" dirty="0" smtClean="0">
                              <a:solidFill>
                                <a:schemeClr val="tx1"/>
                              </a:solidFill>
                            </a:rPr>
                            <a:t>If you roll a 1</a:t>
                          </a:r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1" dirty="0" smtClean="0">
                              <a:solidFill>
                                <a:schemeClr val="tx1"/>
                              </a:solidFill>
                            </a:rPr>
                            <a:t>If you roll a 2</a:t>
                          </a:r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1" dirty="0" smtClean="0">
                              <a:solidFill>
                                <a:schemeClr val="tx1"/>
                              </a:solidFill>
                            </a:rPr>
                            <a:t>If you roll a 3</a:t>
                          </a:r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D8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61840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𝟐𝟒</m:t>
                                    </m:r>
                                  </m:den>
                                </m:f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 </m:t>
                                </m:r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𝒐𝒓</m:t>
                                </m:r>
                                <m:f>
                                  <m:fPr>
                                    <m:ctrlPr>
                                      <a:rPr lang="en-US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𝟏𝟐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1" dirty="0" smtClean="0">
                              <a:solidFill>
                                <a:schemeClr val="tx1"/>
                              </a:solidFill>
                            </a:rPr>
                            <a:t>Choose</a:t>
                          </a:r>
                          <a:r>
                            <a:rPr lang="en-US" sz="3600" b="1" baseline="0" dirty="0" smtClean="0">
                              <a:solidFill>
                                <a:schemeClr val="tx1"/>
                              </a:solidFill>
                            </a:rPr>
                            <a:t> any</a:t>
                          </a:r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D8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6184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1" dirty="0" smtClean="0">
                              <a:solidFill>
                                <a:schemeClr val="tx1"/>
                              </a:solidFill>
                            </a:rPr>
                            <a:t>If you roll a 4</a:t>
                          </a:r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1" dirty="0" smtClean="0">
                              <a:solidFill>
                                <a:schemeClr val="tx1"/>
                              </a:solidFill>
                            </a:rPr>
                            <a:t>If you roll a</a:t>
                          </a:r>
                          <a:r>
                            <a:rPr lang="en-US" sz="3600" b="1" baseline="0" dirty="0" smtClean="0">
                              <a:solidFill>
                                <a:schemeClr val="tx1"/>
                              </a:solidFill>
                            </a:rPr>
                            <a:t> 5</a:t>
                          </a:r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1" dirty="0" smtClean="0">
                              <a:solidFill>
                                <a:schemeClr val="tx1"/>
                              </a:solidFill>
                            </a:rPr>
                            <a:t>If you roll a 6</a:t>
                          </a:r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61840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𝟒</m:t>
                                    </m:r>
                                  </m:den>
                                </m:f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𝒐𝒓</m:t>
                                </m:r>
                                <m:f>
                                  <m:fPr>
                                    <m:ctrlPr>
                                      <a:rPr lang="en-US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lang="en-GB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𝟐𝟒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8092460"/>
                  </p:ext>
                </p:extLst>
              </p:nvPr>
            </p:nvGraphicFramePr>
            <p:xfrm>
              <a:off x="203200" y="211666"/>
              <a:ext cx="11785599" cy="64736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28533"/>
                    <a:gridCol w="3928533"/>
                    <a:gridCol w="3928533"/>
                  </a:tblGrid>
                  <a:tr h="16184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1" dirty="0" smtClean="0">
                              <a:solidFill>
                                <a:schemeClr val="tx1"/>
                              </a:solidFill>
                            </a:rPr>
                            <a:t>If you roll a 1</a:t>
                          </a:r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1" dirty="0" smtClean="0">
                              <a:solidFill>
                                <a:schemeClr val="tx1"/>
                              </a:solidFill>
                            </a:rPr>
                            <a:t>If you roll a 2</a:t>
                          </a:r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1" dirty="0" smtClean="0">
                              <a:solidFill>
                                <a:schemeClr val="tx1"/>
                              </a:solidFill>
                            </a:rPr>
                            <a:t>If you roll a 3</a:t>
                          </a:r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D8FF"/>
                        </a:solidFill>
                      </a:tcPr>
                    </a:tc>
                  </a:tr>
                  <a:tr h="16184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155" t="-100376" r="-200155" b="-2003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1" dirty="0" smtClean="0">
                              <a:solidFill>
                                <a:schemeClr val="tx1"/>
                              </a:solidFill>
                            </a:rPr>
                            <a:t>Choose</a:t>
                          </a:r>
                          <a:r>
                            <a:rPr lang="en-US" sz="3600" b="1" baseline="0" dirty="0" smtClean="0">
                              <a:solidFill>
                                <a:schemeClr val="tx1"/>
                              </a:solidFill>
                            </a:rPr>
                            <a:t> any</a:t>
                          </a:r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200000" t="-100376" r="-310" b="-200376"/>
                          </a:stretch>
                        </a:blipFill>
                      </a:tcPr>
                    </a:tc>
                  </a:tr>
                  <a:tr h="16184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1" dirty="0" smtClean="0">
                              <a:solidFill>
                                <a:schemeClr val="tx1"/>
                              </a:solidFill>
                            </a:rPr>
                            <a:t>If you roll a 4</a:t>
                          </a:r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1" dirty="0" smtClean="0">
                              <a:solidFill>
                                <a:schemeClr val="tx1"/>
                              </a:solidFill>
                            </a:rPr>
                            <a:t>If you roll a</a:t>
                          </a:r>
                          <a:r>
                            <a:rPr lang="en-US" sz="3600" b="1" baseline="0" dirty="0" smtClean="0">
                              <a:solidFill>
                                <a:schemeClr val="tx1"/>
                              </a:solidFill>
                            </a:rPr>
                            <a:t> 5</a:t>
                          </a:r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600" b="1" dirty="0" smtClean="0">
                              <a:solidFill>
                                <a:schemeClr val="tx1"/>
                              </a:solidFill>
                            </a:rPr>
                            <a:t>If you roll a 6</a:t>
                          </a:r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16184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155" t="-300000" r="-200155" b="-7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100311" t="-300000" r="-100466" b="-7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200000" t="-300000" r="-310" b="-75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800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188287" y="392925"/>
            <a:ext cx="5831513" cy="5844056"/>
            <a:chOff x="1666566" y="147480"/>
            <a:chExt cx="6578271" cy="6592421"/>
          </a:xfrm>
        </p:grpSpPr>
        <p:sp>
          <p:nvSpPr>
            <p:cNvPr id="12" name="Oval 11"/>
            <p:cNvSpPr/>
            <p:nvPr/>
          </p:nvSpPr>
          <p:spPr>
            <a:xfrm>
              <a:off x="1666568" y="147484"/>
              <a:ext cx="6563031" cy="656303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>
              <a:stCxn id="12" idx="0"/>
              <a:endCxn id="12" idx="4"/>
            </p:cNvCxnSpPr>
            <p:nvPr/>
          </p:nvCxnSpPr>
          <p:spPr>
            <a:xfrm>
              <a:off x="4948084" y="147484"/>
              <a:ext cx="0" cy="6563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12" idx="6"/>
              <a:endCxn id="12" idx="2"/>
            </p:cNvCxnSpPr>
            <p:nvPr/>
          </p:nvCxnSpPr>
          <p:spPr>
            <a:xfrm flipH="1">
              <a:off x="1666568" y="3429000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900000" flipH="1">
              <a:off x="1666567" y="3429000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800000" flipH="1">
              <a:off x="1666566" y="3428999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2700000" flipH="1">
              <a:off x="1666565" y="3428998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3600000" flipH="1">
              <a:off x="1666564" y="3428998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6300000" flipH="1">
              <a:off x="1664592" y="3451557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7200000" flipH="1">
              <a:off x="1648852" y="3458386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8100000" flipH="1">
              <a:off x="1666566" y="3443693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9900000" flipH="1">
              <a:off x="1666566" y="3444237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9000000" flipH="1">
              <a:off x="1681806" y="3428997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4500000" flipH="1">
              <a:off x="1664592" y="3428996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 rot="20143870">
                <a:off x="1975156" y="753964"/>
                <a:ext cx="323861" cy="5771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96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43870">
                <a:off x="1975156" y="753964"/>
                <a:ext cx="323861" cy="5771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 rot="21161460">
                <a:off x="2472995" y="566101"/>
                <a:ext cx="631431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161460">
                <a:off x="2472995" y="566101"/>
                <a:ext cx="631431" cy="5782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 rot="286103">
                <a:off x="3097442" y="596867"/>
                <a:ext cx="631431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86103">
                <a:off x="3097442" y="596867"/>
                <a:ext cx="631431" cy="57823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 rot="1131907">
                <a:off x="3674951" y="784664"/>
                <a:ext cx="631431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131907">
                <a:off x="3674951" y="784664"/>
                <a:ext cx="631431" cy="5782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 rot="1912191">
                <a:off x="4241314" y="1088786"/>
                <a:ext cx="631431" cy="5771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96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2191">
                <a:off x="4241314" y="1088786"/>
                <a:ext cx="631431" cy="57714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 rot="3058824">
                <a:off x="4716389" y="1515555"/>
                <a:ext cx="631431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058824">
                <a:off x="4716389" y="1515555"/>
                <a:ext cx="631431" cy="57823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 rot="3750783">
                <a:off x="5036798" y="2079624"/>
                <a:ext cx="631431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750783">
                <a:off x="5036798" y="2079624"/>
                <a:ext cx="631431" cy="57823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 rot="4731404">
                <a:off x="5220103" y="2672152"/>
                <a:ext cx="631431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4731404">
                <a:off x="5220103" y="2672152"/>
                <a:ext cx="631431" cy="57823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 rot="6128787">
                <a:off x="5235902" y="3342370"/>
                <a:ext cx="631431" cy="5771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96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128787">
                <a:off x="5235902" y="3342370"/>
                <a:ext cx="631431" cy="57714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 rot="6706078">
                <a:off x="5051834" y="3981275"/>
                <a:ext cx="631431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706078">
                <a:off x="5051834" y="3981275"/>
                <a:ext cx="631431" cy="57823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 rot="7918596">
                <a:off x="4792256" y="4562589"/>
                <a:ext cx="631431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7918596">
                <a:off x="4792256" y="4562589"/>
                <a:ext cx="631431" cy="57823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 rot="8441674">
                <a:off x="4318068" y="5004868"/>
                <a:ext cx="631431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8441674">
                <a:off x="4318068" y="5004868"/>
                <a:ext cx="631431" cy="57823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 rot="9481530">
                <a:off x="3722628" y="5310463"/>
                <a:ext cx="631431" cy="5771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96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9481530">
                <a:off x="3722628" y="5310463"/>
                <a:ext cx="631431" cy="57714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 rot="10629242">
                <a:off x="3084876" y="5492970"/>
                <a:ext cx="631431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629242">
                <a:off x="3084876" y="5492970"/>
                <a:ext cx="631431" cy="57823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 rot="11512757" flipH="1">
                <a:off x="2330016" y="5481185"/>
                <a:ext cx="858823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1512757" flipH="1">
                <a:off x="2330016" y="5481185"/>
                <a:ext cx="858823" cy="57823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 rot="11956459" flipH="1">
                <a:off x="1721586" y="5360507"/>
                <a:ext cx="858823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1956459" flipH="1">
                <a:off x="1721586" y="5360507"/>
                <a:ext cx="858823" cy="57823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 rot="12617566" flipH="1">
                <a:off x="1189134" y="4995932"/>
                <a:ext cx="858823" cy="5771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96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617566" flipH="1">
                <a:off x="1189134" y="4995932"/>
                <a:ext cx="858823" cy="577146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 rot="13636002" flipH="1">
                <a:off x="701768" y="4507446"/>
                <a:ext cx="858823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3636002" flipH="1">
                <a:off x="701768" y="4507446"/>
                <a:ext cx="858823" cy="57823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 rot="14040490" flipH="1">
                <a:off x="396476" y="3989330"/>
                <a:ext cx="858823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4040490" flipH="1">
                <a:off x="396476" y="3989330"/>
                <a:ext cx="858823" cy="578235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 rot="15423786" flipH="1">
                <a:off x="230575" y="3378722"/>
                <a:ext cx="858823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423786" flipH="1">
                <a:off x="230575" y="3378722"/>
                <a:ext cx="858823" cy="57823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 rot="16200000" flipH="1">
                <a:off x="230574" y="2720087"/>
                <a:ext cx="858823" cy="5771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96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 flipH="1">
                <a:off x="230574" y="2720087"/>
                <a:ext cx="858823" cy="577146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 rot="17020835" flipH="1">
                <a:off x="414287" y="2109669"/>
                <a:ext cx="858823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020835" flipH="1">
                <a:off x="414287" y="2109669"/>
                <a:ext cx="858823" cy="57823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 rot="18415851" flipH="1">
                <a:off x="733656" y="1545914"/>
                <a:ext cx="858823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415851" flipH="1">
                <a:off x="733656" y="1545914"/>
                <a:ext cx="858823" cy="578235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 rot="19258007" flipH="1">
                <a:off x="1131338" y="1058599"/>
                <a:ext cx="858823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58007" flipH="1">
                <a:off x="1131338" y="1058599"/>
                <a:ext cx="858823" cy="578235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5" name="Group 104"/>
          <p:cNvGrpSpPr/>
          <p:nvPr/>
        </p:nvGrpSpPr>
        <p:grpSpPr>
          <a:xfrm>
            <a:off x="6179892" y="396795"/>
            <a:ext cx="5831513" cy="5844056"/>
            <a:chOff x="1666566" y="147480"/>
            <a:chExt cx="6578271" cy="6592421"/>
          </a:xfrm>
        </p:grpSpPr>
        <p:sp>
          <p:nvSpPr>
            <p:cNvPr id="106" name="Oval 105"/>
            <p:cNvSpPr/>
            <p:nvPr/>
          </p:nvSpPr>
          <p:spPr>
            <a:xfrm>
              <a:off x="1666568" y="147484"/>
              <a:ext cx="6563031" cy="656303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7" name="Straight Connector 106"/>
            <p:cNvCxnSpPr>
              <a:stCxn id="106" idx="0"/>
              <a:endCxn id="106" idx="4"/>
            </p:cNvCxnSpPr>
            <p:nvPr/>
          </p:nvCxnSpPr>
          <p:spPr>
            <a:xfrm>
              <a:off x="4948084" y="147484"/>
              <a:ext cx="0" cy="65630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>
              <a:stCxn id="106" idx="6"/>
              <a:endCxn id="106" idx="2"/>
            </p:cNvCxnSpPr>
            <p:nvPr/>
          </p:nvCxnSpPr>
          <p:spPr>
            <a:xfrm flipH="1">
              <a:off x="1666568" y="3429000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rot="900000" flipH="1">
              <a:off x="1666567" y="3429000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 rot="1800000" flipH="1">
              <a:off x="1666566" y="3428999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 rot="2700000" flipH="1">
              <a:off x="1666565" y="3428998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rot="3600000" flipH="1">
              <a:off x="1666564" y="3428998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rot="6300000" flipH="1">
              <a:off x="1664592" y="3451557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rot="7200000" flipH="1">
              <a:off x="1648852" y="3458386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rot="8100000" flipH="1">
              <a:off x="1666566" y="3443693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rot="9900000" flipH="1">
              <a:off x="1666566" y="3444237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rot="9000000" flipH="1">
              <a:off x="1681806" y="3428997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 rot="4500000" flipH="1">
              <a:off x="1664592" y="3428996"/>
              <a:ext cx="6563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/>
              <p:cNvSpPr txBox="1"/>
              <p:nvPr/>
            </p:nvSpPr>
            <p:spPr>
              <a:xfrm rot="20143870">
                <a:off x="7966761" y="757834"/>
                <a:ext cx="323861" cy="5771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96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19" name="TextBox 1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43870">
                <a:off x="7966761" y="757834"/>
                <a:ext cx="323861" cy="577146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/>
              <p:cNvSpPr txBox="1"/>
              <p:nvPr/>
            </p:nvSpPr>
            <p:spPr>
              <a:xfrm rot="21161460">
                <a:off x="8464600" y="569971"/>
                <a:ext cx="631431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20" name="TextBox 1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161460">
                <a:off x="8464600" y="569971"/>
                <a:ext cx="631431" cy="578235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/>
              <p:cNvSpPr txBox="1"/>
              <p:nvPr/>
            </p:nvSpPr>
            <p:spPr>
              <a:xfrm rot="286103">
                <a:off x="9089047" y="600737"/>
                <a:ext cx="631431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21" name="TextBox 1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86103">
                <a:off x="9089047" y="600737"/>
                <a:ext cx="631431" cy="578235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/>
              <p:cNvSpPr txBox="1"/>
              <p:nvPr/>
            </p:nvSpPr>
            <p:spPr>
              <a:xfrm rot="1131907">
                <a:off x="9666556" y="788534"/>
                <a:ext cx="631431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22" name="TextBox 1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131907">
                <a:off x="9666556" y="788534"/>
                <a:ext cx="631431" cy="578235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/>
              <p:cNvSpPr txBox="1"/>
              <p:nvPr/>
            </p:nvSpPr>
            <p:spPr>
              <a:xfrm rot="1912191">
                <a:off x="10232919" y="1092656"/>
                <a:ext cx="631431" cy="5771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96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23" name="TextBox 1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2191">
                <a:off x="10232919" y="1092656"/>
                <a:ext cx="631431" cy="577146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/>
              <p:cNvSpPr txBox="1"/>
              <p:nvPr/>
            </p:nvSpPr>
            <p:spPr>
              <a:xfrm rot="3058824">
                <a:off x="10707994" y="1519425"/>
                <a:ext cx="631431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24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058824">
                <a:off x="10707994" y="1519425"/>
                <a:ext cx="631431" cy="578235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/>
              <p:cNvSpPr txBox="1"/>
              <p:nvPr/>
            </p:nvSpPr>
            <p:spPr>
              <a:xfrm rot="3750783">
                <a:off x="11028403" y="2083494"/>
                <a:ext cx="631431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25" name="TextBox 1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750783">
                <a:off x="11028403" y="2083494"/>
                <a:ext cx="631431" cy="578235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/>
              <p:cNvSpPr txBox="1"/>
              <p:nvPr/>
            </p:nvSpPr>
            <p:spPr>
              <a:xfrm rot="4731404">
                <a:off x="11211708" y="2676022"/>
                <a:ext cx="631431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4731404">
                <a:off x="11211708" y="2676022"/>
                <a:ext cx="631431" cy="578235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/>
              <p:cNvSpPr txBox="1"/>
              <p:nvPr/>
            </p:nvSpPr>
            <p:spPr>
              <a:xfrm rot="6128787">
                <a:off x="11227507" y="3346240"/>
                <a:ext cx="631431" cy="5771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96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27" name="TextBox 1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128787">
                <a:off x="11227507" y="3346240"/>
                <a:ext cx="631431" cy="577146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/>
              <p:cNvSpPr txBox="1"/>
              <p:nvPr/>
            </p:nvSpPr>
            <p:spPr>
              <a:xfrm rot="6706078">
                <a:off x="11043439" y="3985145"/>
                <a:ext cx="631431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28" name="TextBox 1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706078">
                <a:off x="11043439" y="3985145"/>
                <a:ext cx="631431" cy="578235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/>
              <p:cNvSpPr txBox="1"/>
              <p:nvPr/>
            </p:nvSpPr>
            <p:spPr>
              <a:xfrm rot="7918596">
                <a:off x="10783861" y="4566459"/>
                <a:ext cx="631431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29" name="TextBox 1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7918596">
                <a:off x="10783861" y="4566459"/>
                <a:ext cx="631431" cy="578235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/>
              <p:cNvSpPr txBox="1"/>
              <p:nvPr/>
            </p:nvSpPr>
            <p:spPr>
              <a:xfrm rot="8441674">
                <a:off x="10309673" y="5008738"/>
                <a:ext cx="631431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30" name="TextBox 1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8441674">
                <a:off x="10309673" y="5008738"/>
                <a:ext cx="631431" cy="578235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/>
              <p:cNvSpPr txBox="1"/>
              <p:nvPr/>
            </p:nvSpPr>
            <p:spPr>
              <a:xfrm rot="9481530">
                <a:off x="9714233" y="5314333"/>
                <a:ext cx="631431" cy="5771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96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31" name="TextBox 1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9481530">
                <a:off x="9714233" y="5314333"/>
                <a:ext cx="631431" cy="577146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/>
              <p:cNvSpPr txBox="1"/>
              <p:nvPr/>
            </p:nvSpPr>
            <p:spPr>
              <a:xfrm rot="10629242">
                <a:off x="9076481" y="5496840"/>
                <a:ext cx="631431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32" name="TextBox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629242">
                <a:off x="9076481" y="5496840"/>
                <a:ext cx="631431" cy="578235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/>
              <p:cNvSpPr txBox="1"/>
              <p:nvPr/>
            </p:nvSpPr>
            <p:spPr>
              <a:xfrm rot="11512757" flipH="1">
                <a:off x="8321621" y="5485055"/>
                <a:ext cx="858823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33" name="TextBox 1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1512757" flipH="1">
                <a:off x="8321621" y="5485055"/>
                <a:ext cx="858823" cy="578235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/>
              <p:cNvSpPr txBox="1"/>
              <p:nvPr/>
            </p:nvSpPr>
            <p:spPr>
              <a:xfrm rot="11956459" flipH="1">
                <a:off x="7713191" y="5364377"/>
                <a:ext cx="858823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34" name="TextBox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1956459" flipH="1">
                <a:off x="7713191" y="5364377"/>
                <a:ext cx="858823" cy="578235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TextBox 134"/>
              <p:cNvSpPr txBox="1"/>
              <p:nvPr/>
            </p:nvSpPr>
            <p:spPr>
              <a:xfrm rot="12617566" flipH="1">
                <a:off x="7180739" y="4999802"/>
                <a:ext cx="858823" cy="5771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96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35" name="TextBox 1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617566" flipH="1">
                <a:off x="7180739" y="4999802"/>
                <a:ext cx="858823" cy="577146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/>
              <p:cNvSpPr txBox="1"/>
              <p:nvPr/>
            </p:nvSpPr>
            <p:spPr>
              <a:xfrm rot="13636002" flipH="1">
                <a:off x="6693373" y="4511316"/>
                <a:ext cx="858823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36" name="TextBox 1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3636002" flipH="1">
                <a:off x="6693373" y="4511316"/>
                <a:ext cx="858823" cy="578235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/>
              <p:cNvSpPr txBox="1"/>
              <p:nvPr/>
            </p:nvSpPr>
            <p:spPr>
              <a:xfrm rot="14040490" flipH="1">
                <a:off x="6388081" y="3993200"/>
                <a:ext cx="858823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37" name="TextBox 1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4040490" flipH="1">
                <a:off x="6388081" y="3993200"/>
                <a:ext cx="858823" cy="578235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/>
              <p:cNvSpPr txBox="1"/>
              <p:nvPr/>
            </p:nvSpPr>
            <p:spPr>
              <a:xfrm rot="15423786" flipH="1">
                <a:off x="6222180" y="3382592"/>
                <a:ext cx="858823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38" name="TextBox 1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423786" flipH="1">
                <a:off x="6222180" y="3382592"/>
                <a:ext cx="858823" cy="578235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/>
              <p:cNvSpPr txBox="1"/>
              <p:nvPr/>
            </p:nvSpPr>
            <p:spPr>
              <a:xfrm rot="16200000" flipH="1">
                <a:off x="6222179" y="2723957"/>
                <a:ext cx="858823" cy="5771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96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39" name="TextBox 1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 flipH="1">
                <a:off x="6222179" y="2723957"/>
                <a:ext cx="858823" cy="577146"/>
              </a:xfrm>
              <a:prstGeom prst="rect">
                <a:avLst/>
              </a:prstGeom>
              <a:blipFill>
                <a:blip r:embed="rId47"/>
                <a:stretch>
                  <a:fillRect r="-10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/>
              <p:cNvSpPr txBox="1"/>
              <p:nvPr/>
            </p:nvSpPr>
            <p:spPr>
              <a:xfrm rot="17020835" flipH="1">
                <a:off x="6405892" y="2113539"/>
                <a:ext cx="858823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40" name="TextBox 1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020835" flipH="1">
                <a:off x="6405892" y="2113539"/>
                <a:ext cx="858823" cy="578235"/>
              </a:xfrm>
              <a:prstGeom prst="rect">
                <a:avLst/>
              </a:prstGeom>
              <a:blipFill>
                <a:blip r:embed="rId4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/>
              <p:cNvSpPr txBox="1"/>
              <p:nvPr/>
            </p:nvSpPr>
            <p:spPr>
              <a:xfrm rot="18415851" flipH="1">
                <a:off x="6725261" y="1549784"/>
                <a:ext cx="858823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41" name="TextBox 1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415851" flipH="1">
                <a:off x="6725261" y="1549784"/>
                <a:ext cx="858823" cy="578235"/>
              </a:xfrm>
              <a:prstGeom prst="rect">
                <a:avLst/>
              </a:prstGeom>
              <a:blipFill>
                <a:blip r:embed="rId4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/>
              <p:cNvSpPr txBox="1"/>
              <p:nvPr/>
            </p:nvSpPr>
            <p:spPr>
              <a:xfrm rot="19258007" flipH="1">
                <a:off x="7122943" y="1062469"/>
                <a:ext cx="858823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58007" flipH="1">
                <a:off x="7122943" y="1062469"/>
                <a:ext cx="858823" cy="578235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299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188289" y="392929"/>
            <a:ext cx="5818003" cy="5818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>
            <a:stCxn id="12" idx="0"/>
          </p:cNvCxnSpPr>
          <p:nvPr/>
        </p:nvCxnSpPr>
        <p:spPr>
          <a:xfrm>
            <a:off x="3097291" y="392929"/>
            <a:ext cx="0" cy="29090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578020" y="1847429"/>
            <a:ext cx="2519271" cy="14545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3097291" y="3301930"/>
            <a:ext cx="1454497" cy="251926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40314" y="3301930"/>
            <a:ext cx="2056977" cy="206999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097291" y="2562532"/>
            <a:ext cx="2809877" cy="7393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 rot="19642591">
                <a:off x="1885173" y="1171496"/>
                <a:ext cx="710131" cy="116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642591">
                <a:off x="1885173" y="1171496"/>
                <a:ext cx="710131" cy="116897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 rot="2048943">
                <a:off x="3904265" y="1301272"/>
                <a:ext cx="710131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10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48943">
                <a:off x="3904265" y="1301272"/>
                <a:ext cx="710131" cy="115647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 rot="6704657">
                <a:off x="4172100" y="3331867"/>
                <a:ext cx="993862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1</m:t>
                          </m:r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00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704657">
                <a:off x="4172100" y="3331867"/>
                <a:ext cx="993862" cy="11564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 rot="11313348">
                <a:off x="2574274" y="4360938"/>
                <a:ext cx="710131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10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1313348">
                <a:off x="2574274" y="4360938"/>
                <a:ext cx="710131" cy="115647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 rot="15682485">
                <a:off x="1016166" y="2975865"/>
                <a:ext cx="993862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100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682485">
                <a:off x="1016166" y="2975865"/>
                <a:ext cx="993862" cy="11564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Oval 47"/>
          <p:cNvSpPr/>
          <p:nvPr/>
        </p:nvSpPr>
        <p:spPr>
          <a:xfrm>
            <a:off x="6158455" y="392929"/>
            <a:ext cx="5818003" cy="5818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>
            <a:stCxn id="58" idx="0"/>
          </p:cNvCxnSpPr>
          <p:nvPr/>
        </p:nvCxnSpPr>
        <p:spPr>
          <a:xfrm>
            <a:off x="9067457" y="392929"/>
            <a:ext cx="0" cy="29090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 flipV="1">
            <a:off x="6548186" y="1847429"/>
            <a:ext cx="2519271" cy="14545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 flipV="1">
            <a:off x="9067457" y="3301930"/>
            <a:ext cx="1454497" cy="251926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7010480" y="3301930"/>
            <a:ext cx="2056977" cy="206999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9067457" y="2562532"/>
            <a:ext cx="2809877" cy="7393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 rot="19642591">
                <a:off x="7855339" y="1171496"/>
                <a:ext cx="710131" cy="116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642591">
                <a:off x="7855339" y="1171496"/>
                <a:ext cx="710131" cy="116897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 rot="2048943">
                <a:off x="9732566" y="1301272"/>
                <a:ext cx="993862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10</m:t>
                          </m:r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48943">
                <a:off x="9732566" y="1301272"/>
                <a:ext cx="993862" cy="115647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 rot="6704657">
                <a:off x="10284132" y="3331867"/>
                <a:ext cx="710131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10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704657">
                <a:off x="10284132" y="3331867"/>
                <a:ext cx="710131" cy="115647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 rot="11313348">
                <a:off x="8402575" y="4360938"/>
                <a:ext cx="993862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10</m:t>
                          </m:r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1313348">
                <a:off x="8402575" y="4360938"/>
                <a:ext cx="993862" cy="115647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 rot="15682485">
                <a:off x="7128197" y="2975865"/>
                <a:ext cx="710131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10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682485">
                <a:off x="7128197" y="2975865"/>
                <a:ext cx="710131" cy="115647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1320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188289" y="392929"/>
            <a:ext cx="5818003" cy="5818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>
            <a:stCxn id="12" idx="0"/>
            <a:endCxn id="12" idx="4"/>
          </p:cNvCxnSpPr>
          <p:nvPr/>
        </p:nvCxnSpPr>
        <p:spPr>
          <a:xfrm>
            <a:off x="3097291" y="392929"/>
            <a:ext cx="0" cy="58180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12" idx="6"/>
            <a:endCxn id="12" idx="2"/>
          </p:cNvCxnSpPr>
          <p:nvPr/>
        </p:nvCxnSpPr>
        <p:spPr>
          <a:xfrm flipH="1">
            <a:off x="188289" y="3301930"/>
            <a:ext cx="581800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800000" flipH="1">
            <a:off x="188287" y="3301929"/>
            <a:ext cx="581800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3600000" flipH="1">
            <a:off x="188286" y="3301928"/>
            <a:ext cx="581800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7200000" flipH="1">
            <a:off x="172584" y="3327980"/>
            <a:ext cx="581800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9000000" flipH="1">
            <a:off x="201797" y="3301927"/>
            <a:ext cx="581800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 rot="1103274">
                <a:off x="3331180" y="590416"/>
                <a:ext cx="710131" cy="116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103274">
                <a:off x="3331180" y="590416"/>
                <a:ext cx="710131" cy="116897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 rot="2524820">
                <a:off x="4231841" y="1208680"/>
                <a:ext cx="710131" cy="1154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6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524820">
                <a:off x="4231841" y="1208680"/>
                <a:ext cx="710131" cy="11542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 rot="4333029">
                <a:off x="4869856" y="2135854"/>
                <a:ext cx="710131" cy="11524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84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4333029">
                <a:off x="4869856" y="2135854"/>
                <a:ext cx="710131" cy="11524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 rot="6158405">
                <a:off x="4841942" y="3263057"/>
                <a:ext cx="710131" cy="11524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84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158405">
                <a:off x="4841942" y="3263057"/>
                <a:ext cx="710131" cy="11524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 rot="7929686">
                <a:off x="4281375" y="4240980"/>
                <a:ext cx="710131" cy="1154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6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7929686">
                <a:off x="4281375" y="4240980"/>
                <a:ext cx="710131" cy="11542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 rot="9835944">
                <a:off x="3256418" y="4806485"/>
                <a:ext cx="710131" cy="12095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9835944">
                <a:off x="3256418" y="4806485"/>
                <a:ext cx="710131" cy="120956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 rot="11615965">
                <a:off x="2208565" y="4774871"/>
                <a:ext cx="710131" cy="11541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1615965">
                <a:off x="2208565" y="4774871"/>
                <a:ext cx="710131" cy="115416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 rot="13323275">
                <a:off x="1294852" y="4239857"/>
                <a:ext cx="710131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3323275">
                <a:off x="1294852" y="4239857"/>
                <a:ext cx="710131" cy="115647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 rot="15552873">
                <a:off x="718514" y="3266926"/>
                <a:ext cx="710131" cy="11524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552873">
                <a:off x="718514" y="3266926"/>
                <a:ext cx="710131" cy="115249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 rot="16954493">
                <a:off x="673411" y="2198319"/>
                <a:ext cx="710131" cy="11524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954493">
                <a:off x="673411" y="2198319"/>
                <a:ext cx="710131" cy="115249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 rot="19010252">
                <a:off x="1282480" y="1299082"/>
                <a:ext cx="710131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010252">
                <a:off x="1282480" y="1299082"/>
                <a:ext cx="710131" cy="115647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 rot="20762391">
                <a:off x="2179727" y="657334"/>
                <a:ext cx="710131" cy="11541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762391">
                <a:off x="2179727" y="657334"/>
                <a:ext cx="710131" cy="115416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Oval 39"/>
          <p:cNvSpPr/>
          <p:nvPr/>
        </p:nvSpPr>
        <p:spPr>
          <a:xfrm>
            <a:off x="6170467" y="370845"/>
            <a:ext cx="5818003" cy="5818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>
            <a:stCxn id="40" idx="0"/>
            <a:endCxn id="40" idx="4"/>
          </p:cNvCxnSpPr>
          <p:nvPr/>
        </p:nvCxnSpPr>
        <p:spPr>
          <a:xfrm>
            <a:off x="9079469" y="370845"/>
            <a:ext cx="0" cy="58180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40" idx="6"/>
            <a:endCxn id="40" idx="2"/>
          </p:cNvCxnSpPr>
          <p:nvPr/>
        </p:nvCxnSpPr>
        <p:spPr>
          <a:xfrm flipH="1">
            <a:off x="6170467" y="3279846"/>
            <a:ext cx="581800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1800000" flipH="1">
            <a:off x="6170465" y="3279845"/>
            <a:ext cx="581800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3600000" flipH="1">
            <a:off x="6170464" y="3279844"/>
            <a:ext cx="581800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7200000" flipH="1">
            <a:off x="6154762" y="3305896"/>
            <a:ext cx="581800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9000000" flipH="1">
            <a:off x="6183975" y="3279843"/>
            <a:ext cx="581800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 rot="1103274">
                <a:off x="9313358" y="568332"/>
                <a:ext cx="710131" cy="116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103274">
                <a:off x="9313358" y="568332"/>
                <a:ext cx="710131" cy="116897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 rot="2524820">
                <a:off x="10214019" y="1186596"/>
                <a:ext cx="710131" cy="1154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6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524820">
                <a:off x="10214019" y="1186596"/>
                <a:ext cx="710131" cy="115422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 rot="4333029">
                <a:off x="10852034" y="2113770"/>
                <a:ext cx="710131" cy="11524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84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4333029">
                <a:off x="10852034" y="2113770"/>
                <a:ext cx="710131" cy="115243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 rot="6158405">
                <a:off x="10824120" y="3240973"/>
                <a:ext cx="710131" cy="11524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84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158405">
                <a:off x="10824120" y="3240973"/>
                <a:ext cx="710131" cy="115243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 rot="7929686">
                <a:off x="10263553" y="4218896"/>
                <a:ext cx="710131" cy="1154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6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7929686">
                <a:off x="10263553" y="4218896"/>
                <a:ext cx="710131" cy="115422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 rot="9835944">
                <a:off x="9238596" y="4784401"/>
                <a:ext cx="710131" cy="12095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9835944">
                <a:off x="9238596" y="4784401"/>
                <a:ext cx="710131" cy="120956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 rot="11615965">
                <a:off x="8190743" y="4752787"/>
                <a:ext cx="710131" cy="11541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1615965">
                <a:off x="8190743" y="4752787"/>
                <a:ext cx="710131" cy="115416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 rot="13323275">
                <a:off x="7277030" y="4217773"/>
                <a:ext cx="710131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3323275">
                <a:off x="7277030" y="4217773"/>
                <a:ext cx="710131" cy="115647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 rot="15552873">
                <a:off x="6700692" y="3244842"/>
                <a:ext cx="710131" cy="11524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552873">
                <a:off x="6700692" y="3244842"/>
                <a:ext cx="710131" cy="115249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 rot="16954493">
                <a:off x="6655589" y="2176235"/>
                <a:ext cx="710131" cy="11524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954493">
                <a:off x="6655589" y="2176235"/>
                <a:ext cx="710131" cy="115249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 rot="19010252">
                <a:off x="7264658" y="1276998"/>
                <a:ext cx="710131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010252">
                <a:off x="7264658" y="1276998"/>
                <a:ext cx="710131" cy="115647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 rot="20762391">
                <a:off x="8161905" y="635250"/>
                <a:ext cx="710131" cy="11541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762391">
                <a:off x="8161905" y="635250"/>
                <a:ext cx="710131" cy="115416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2780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188289" y="392929"/>
            <a:ext cx="5818003" cy="5818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 rot="900000" flipH="1">
            <a:off x="188288" y="3301930"/>
            <a:ext cx="581800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3600000" flipH="1">
            <a:off x="188286" y="3301928"/>
            <a:ext cx="581800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6300000" flipH="1">
            <a:off x="186537" y="3321927"/>
            <a:ext cx="581800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9000000" flipH="1">
            <a:off x="201797" y="3301927"/>
            <a:ext cx="581800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 rot="16200000">
                <a:off x="834196" y="2921774"/>
                <a:ext cx="710131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10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80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34196" y="2921774"/>
                <a:ext cx="710131" cy="115647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 rot="18193699">
                <a:off x="1222731" y="1621145"/>
                <a:ext cx="710131" cy="11541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32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93699">
                <a:off x="1222731" y="1621145"/>
                <a:ext cx="710131" cy="115416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 rot="21309772">
                <a:off x="2506619" y="974342"/>
                <a:ext cx="710131" cy="11541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32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09772">
                <a:off x="2506619" y="974342"/>
                <a:ext cx="710131" cy="115416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 rot="1834007">
                <a:off x="3845050" y="1194400"/>
                <a:ext cx="710131" cy="11541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32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34007">
                <a:off x="3845050" y="1194400"/>
                <a:ext cx="710131" cy="115416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 rot="4868287">
                <a:off x="4717529" y="2425047"/>
                <a:ext cx="710131" cy="11541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4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32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4868287">
                <a:off x="4717529" y="2425047"/>
                <a:ext cx="710131" cy="115416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 rot="7629822">
                <a:off x="4222193" y="3843631"/>
                <a:ext cx="710131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10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80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7629822">
                <a:off x="4222193" y="3843631"/>
                <a:ext cx="710131" cy="11564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 rot="10352812">
                <a:off x="2939164" y="4591038"/>
                <a:ext cx="710131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10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80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352812">
                <a:off x="2939164" y="4591038"/>
                <a:ext cx="710131" cy="115647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 rot="12888223">
                <a:off x="1578713" y="4241271"/>
                <a:ext cx="710131" cy="11541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10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80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888223">
                <a:off x="1578713" y="4241271"/>
                <a:ext cx="710131" cy="11541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Oval 55"/>
          <p:cNvSpPr/>
          <p:nvPr/>
        </p:nvSpPr>
        <p:spPr>
          <a:xfrm>
            <a:off x="6237105" y="367985"/>
            <a:ext cx="5818003" cy="5818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/>
          <p:nvPr/>
        </p:nvCxnSpPr>
        <p:spPr>
          <a:xfrm rot="900000" flipH="1">
            <a:off x="6237104" y="3276986"/>
            <a:ext cx="581800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3600000" flipH="1">
            <a:off x="6237102" y="3276984"/>
            <a:ext cx="581800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6300000" flipH="1">
            <a:off x="6235353" y="3296983"/>
            <a:ext cx="581800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9000000" flipH="1">
            <a:off x="6250613" y="3276983"/>
            <a:ext cx="581800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 rot="16200000">
                <a:off x="6883012" y="2898849"/>
                <a:ext cx="710131" cy="11524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56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883012" y="2898849"/>
                <a:ext cx="710131" cy="11524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 rot="18193699">
                <a:off x="7271547" y="1588795"/>
                <a:ext cx="710131" cy="116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93699">
                <a:off x="7271547" y="1588795"/>
                <a:ext cx="710131" cy="116897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 rot="21309772">
                <a:off x="8555435" y="941992"/>
                <a:ext cx="710131" cy="116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09772">
                <a:off x="8555435" y="941992"/>
                <a:ext cx="710131" cy="116897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 rot="1834007">
                <a:off x="9893866" y="1162050"/>
                <a:ext cx="710131" cy="116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34007">
                <a:off x="9893866" y="1162050"/>
                <a:ext cx="710131" cy="116897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 rot="4868287">
                <a:off x="10766345" y="2392697"/>
                <a:ext cx="710131" cy="116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4868287">
                <a:off x="10766345" y="2392697"/>
                <a:ext cx="710131" cy="116897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 rot="7629822">
                <a:off x="10271009" y="3820706"/>
                <a:ext cx="710131" cy="11524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56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7629822">
                <a:off x="10271009" y="3820706"/>
                <a:ext cx="710131" cy="115243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 rot="10352812">
                <a:off x="8987980" y="4568113"/>
                <a:ext cx="710131" cy="11524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56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352812">
                <a:off x="8987980" y="4568113"/>
                <a:ext cx="710131" cy="115243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 rot="12888223">
                <a:off x="7627529" y="4217192"/>
                <a:ext cx="710131" cy="11524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56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888223">
                <a:off x="7627529" y="4217192"/>
                <a:ext cx="710131" cy="115243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9475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188289" y="392929"/>
            <a:ext cx="5818003" cy="5818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>
            <a:stCxn id="12" idx="0"/>
            <a:endCxn id="12" idx="4"/>
          </p:cNvCxnSpPr>
          <p:nvPr/>
        </p:nvCxnSpPr>
        <p:spPr>
          <a:xfrm>
            <a:off x="3097291" y="392929"/>
            <a:ext cx="0" cy="58180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800000" flipH="1">
            <a:off x="188287" y="3301929"/>
            <a:ext cx="581800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9000000" flipH="1">
            <a:off x="201797" y="3301927"/>
            <a:ext cx="581800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 rot="19642591">
                <a:off x="1885173" y="1171496"/>
                <a:ext cx="710131" cy="116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642591">
                <a:off x="1885173" y="1171496"/>
                <a:ext cx="710131" cy="116897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 rot="1782119">
                <a:off x="3533883" y="1171494"/>
                <a:ext cx="710131" cy="116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82119">
                <a:off x="3533883" y="1171494"/>
                <a:ext cx="710131" cy="116897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 rot="5400000">
                <a:off x="4489007" y="2717440"/>
                <a:ext cx="710131" cy="116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4489007" y="2717440"/>
                <a:ext cx="710131" cy="116897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 rot="8689005">
                <a:off x="3612102" y="4227153"/>
                <a:ext cx="710131" cy="11484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42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8689005">
                <a:off x="3612102" y="4227153"/>
                <a:ext cx="710131" cy="11484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 rot="13036045">
                <a:off x="1862832" y="4182199"/>
                <a:ext cx="710131" cy="11484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42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3036045">
                <a:off x="1862832" y="4182199"/>
                <a:ext cx="710131" cy="11484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 rot="16200000">
                <a:off x="977665" y="2673490"/>
                <a:ext cx="710131" cy="116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977665" y="2673490"/>
                <a:ext cx="710131" cy="116897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Oval 52"/>
          <p:cNvSpPr/>
          <p:nvPr/>
        </p:nvSpPr>
        <p:spPr>
          <a:xfrm>
            <a:off x="6199926" y="392929"/>
            <a:ext cx="5818003" cy="5818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/>
          <p:cNvCxnSpPr/>
          <p:nvPr/>
        </p:nvCxnSpPr>
        <p:spPr>
          <a:xfrm>
            <a:off x="9108928" y="392929"/>
            <a:ext cx="0" cy="58180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800000" flipH="1">
            <a:off x="6199924" y="3301929"/>
            <a:ext cx="581800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9000000" flipH="1">
            <a:off x="6213434" y="3301927"/>
            <a:ext cx="581800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 rot="19642591">
                <a:off x="7896810" y="1181754"/>
                <a:ext cx="710131" cy="11484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42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642591">
                <a:off x="7896810" y="1181754"/>
                <a:ext cx="710131" cy="114845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 rot="1782119">
                <a:off x="9545520" y="1181752"/>
                <a:ext cx="710131" cy="11484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42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82119">
                <a:off x="9545520" y="1181752"/>
                <a:ext cx="710131" cy="114845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 rot="5400000">
                <a:off x="10500644" y="2723692"/>
                <a:ext cx="710131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10500644" y="2723692"/>
                <a:ext cx="710131" cy="115647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 rot="8689005">
                <a:off x="9623739" y="4223147"/>
                <a:ext cx="710131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8689005">
                <a:off x="9623739" y="4223147"/>
                <a:ext cx="710131" cy="115647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 rot="13036045">
                <a:off x="7874469" y="4178193"/>
                <a:ext cx="710131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3036045">
                <a:off x="7874469" y="4178193"/>
                <a:ext cx="710131" cy="115647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 rot="16200000">
                <a:off x="6989302" y="2679742"/>
                <a:ext cx="710131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989302" y="2679742"/>
                <a:ext cx="710131" cy="115647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8740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188289" y="392929"/>
            <a:ext cx="5818003" cy="5818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>
            <a:stCxn id="12" idx="0"/>
            <a:endCxn id="12" idx="4"/>
          </p:cNvCxnSpPr>
          <p:nvPr/>
        </p:nvCxnSpPr>
        <p:spPr>
          <a:xfrm>
            <a:off x="3097291" y="392929"/>
            <a:ext cx="0" cy="58180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12" idx="6"/>
            <a:endCxn id="12" idx="2"/>
          </p:cNvCxnSpPr>
          <p:nvPr/>
        </p:nvCxnSpPr>
        <p:spPr>
          <a:xfrm flipH="1">
            <a:off x="188289" y="3301930"/>
            <a:ext cx="581800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 rot="18436639">
                <a:off x="1506797" y="1628660"/>
                <a:ext cx="710131" cy="11524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436639">
                <a:off x="1506797" y="1628660"/>
                <a:ext cx="710131" cy="115249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 rot="2710083">
                <a:off x="3839363" y="1655189"/>
                <a:ext cx="710131" cy="11524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710083">
                <a:off x="3839363" y="1655189"/>
                <a:ext cx="710131" cy="115249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 rot="8072392">
                <a:off x="3847243" y="3848418"/>
                <a:ext cx="710131" cy="11524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8072392">
                <a:off x="3847243" y="3848418"/>
                <a:ext cx="710131" cy="115249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 rot="13442490">
                <a:off x="1524550" y="3758242"/>
                <a:ext cx="710131" cy="11524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3442490">
                <a:off x="1524550" y="3758242"/>
                <a:ext cx="710131" cy="115249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Oval 49"/>
          <p:cNvSpPr/>
          <p:nvPr/>
        </p:nvSpPr>
        <p:spPr>
          <a:xfrm>
            <a:off x="6177609" y="392929"/>
            <a:ext cx="5818003" cy="5818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/>
          <p:nvPr/>
        </p:nvCxnSpPr>
        <p:spPr>
          <a:xfrm>
            <a:off x="9086611" y="392929"/>
            <a:ext cx="0" cy="58180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6177609" y="3301930"/>
            <a:ext cx="581800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 rot="18436639">
                <a:off x="7496117" y="1620421"/>
                <a:ext cx="710131" cy="116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436639">
                <a:off x="7496117" y="1620421"/>
                <a:ext cx="710131" cy="11689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 rot="2710083">
                <a:off x="9828683" y="1646950"/>
                <a:ext cx="710131" cy="116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710083">
                <a:off x="9828683" y="1646950"/>
                <a:ext cx="710131" cy="116897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 rot="8072392">
                <a:off x="9836563" y="3840179"/>
                <a:ext cx="710131" cy="116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8072392">
                <a:off x="9836563" y="3840179"/>
                <a:ext cx="710131" cy="116897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 rot="13442490">
                <a:off x="7513870" y="3750003"/>
                <a:ext cx="710131" cy="116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3442490">
                <a:off x="7513870" y="3750003"/>
                <a:ext cx="710131" cy="116897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6000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188289" y="392929"/>
            <a:ext cx="5818003" cy="5818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>
            <a:stCxn id="12" idx="0"/>
          </p:cNvCxnSpPr>
          <p:nvPr/>
        </p:nvCxnSpPr>
        <p:spPr>
          <a:xfrm>
            <a:off x="3097291" y="392929"/>
            <a:ext cx="0" cy="29090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3097291" y="3301930"/>
            <a:ext cx="2519268" cy="14545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91529" y="3301930"/>
            <a:ext cx="2505762" cy="14544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 rot="18436639">
                <a:off x="1489345" y="1965960"/>
                <a:ext cx="710130" cy="11484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436639">
                <a:off x="1489345" y="1965960"/>
                <a:ext cx="710130" cy="114845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 rot="2939697">
                <a:off x="4001861" y="1925274"/>
                <a:ext cx="710131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6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939697">
                <a:off x="4001861" y="1925274"/>
                <a:ext cx="710131" cy="11564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 rot="10800000">
                <a:off x="2707558" y="4182201"/>
                <a:ext cx="710130" cy="11484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>
                <a:off x="2707558" y="4182201"/>
                <a:ext cx="710130" cy="11484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/>
          <p:cNvSpPr/>
          <p:nvPr/>
        </p:nvSpPr>
        <p:spPr>
          <a:xfrm>
            <a:off x="6209883" y="374346"/>
            <a:ext cx="5818003" cy="58180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/>
          <p:nvPr/>
        </p:nvCxnSpPr>
        <p:spPr>
          <a:xfrm>
            <a:off x="9118885" y="374346"/>
            <a:ext cx="0" cy="29090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 flipV="1">
            <a:off x="9118885" y="3283347"/>
            <a:ext cx="2519268" cy="14545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6613123" y="3283347"/>
            <a:ext cx="2505762" cy="14544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 rot="18436639">
                <a:off x="7510939" y="1947377"/>
                <a:ext cx="710130" cy="11484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7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436639">
                <a:off x="7510939" y="1947377"/>
                <a:ext cx="710130" cy="114845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 rot="2939697">
                <a:off x="10023455" y="1906691"/>
                <a:ext cx="710131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6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939697">
                <a:off x="10023455" y="1906691"/>
                <a:ext cx="710131" cy="11564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 rot="10800000">
                <a:off x="8729151" y="4159612"/>
                <a:ext cx="710131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6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>
                <a:off x="8729151" y="4159612"/>
                <a:ext cx="710131" cy="11564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2595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1478</TotalTime>
  <Words>134</Words>
  <Application>Microsoft Office PowerPoint</Application>
  <PresentationFormat>Widescreen</PresentationFormat>
  <Paragraphs>164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Konstantine</dc:creator>
  <cp:lastModifiedBy>Helen Konstantine</cp:lastModifiedBy>
  <cp:revision>14</cp:revision>
  <cp:lastPrinted>2018-01-15T11:32:38Z</cp:lastPrinted>
  <dcterms:created xsi:type="dcterms:W3CDTF">2018-01-14T10:01:29Z</dcterms:created>
  <dcterms:modified xsi:type="dcterms:W3CDTF">2018-01-15T15:46:12Z</dcterms:modified>
</cp:coreProperties>
</file>