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867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2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61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887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002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19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53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84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441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8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40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A6DE7-E1E6-479E-8285-9EC8CE0F1009}" type="datetimeFigureOut">
              <a:rPr lang="en-GB" smtClean="0"/>
              <a:t>15/01/2018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8ABB2-D197-4D98-A256-A052B0176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84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7467804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1986995895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5846841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29548178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66285941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𝟏𝟓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𝟏𝟔</m:t>
                                    </m:r>
                                  </m:den>
                                </m:f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𝟑𝟐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𝟒𝟓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𝟑𝟎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𝟗𝟎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𝟑𝟐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𝟏𝟔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𝟑𝟐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𝟏𝟓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𝟏𝟔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𝟒𝟓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506692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𝟑𝟐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𝟒𝟓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sSup>
                                      <m:sSupPr>
                                        <m:ctrlP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e>
                                      <m:sup>
                                        <m: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𝟓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e>
                                      <m:sup>
                                        <m: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𝟒</m:t>
                                        </m:r>
                                      </m:sup>
                                    </m:sSup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sSup>
                                      <m:sSupPr>
                                        <m:ctrlP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e>
                                      <m:sup>
                                        <m: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𝟏𝟓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𝟑𝟐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𝟏𝟔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𝟒𝟓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GB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×2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989742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𝟏𝟓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𝟒𝟓</m:t>
                                    </m:r>
                                  </m:den>
                                </m:f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𝟑𝟐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𝟔𝟎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𝟗𝟎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e>
                                      <m:sup>
                                        <m:r>
                                          <a:rPr lang="en-GB" sz="3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𝟑𝟐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𝟏𝟔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91925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7467804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1986995895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5846841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29548178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66285941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" t="-533" r="-300600" b="-2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00" t="-533" r="-200600" b="-2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00" t="-533" r="-100600" b="-2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00" t="-533" r="-600" b="-200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506692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" t="-100533" r="-300600" b="-1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00" t="-100533" r="-200600" b="-1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00" t="-100533" r="-100600" b="-1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00" t="-100533" r="-600" b="-100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989742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" t="-200533" r="-300600" b="-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00" t="-200533" r="-200600" b="-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00" t="-200533" r="-100600" b="-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00" t="-200533" r="-600" b="-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919256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2147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Helen Konstantine</cp:lastModifiedBy>
  <cp:revision>5</cp:revision>
  <dcterms:created xsi:type="dcterms:W3CDTF">2018-01-10T13:31:31Z</dcterms:created>
  <dcterms:modified xsi:type="dcterms:W3CDTF">2018-01-15T15:43:12Z</dcterms:modified>
</cp:coreProperties>
</file>