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2" r:id="rId8"/>
    <p:sldId id="257" r:id="rId9"/>
    <p:sldId id="258" r:id="rId10"/>
    <p:sldId id="263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7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7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583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5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85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88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37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80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49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078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90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7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F41DA-77F7-4F06-B28E-5F5467ACD3F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58EBE-7D85-4FF4-9437-C406B9ABD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19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32A2F7-17EB-F947-923A-13EC71249796}"/>
              </a:ext>
            </a:extLst>
          </p:cNvPr>
          <p:cNvSpPr/>
          <p:nvPr/>
        </p:nvSpPr>
        <p:spPr>
          <a:xfrm>
            <a:off x="8558214" y="119311"/>
            <a:ext cx="3511199" cy="1544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421" t="36472" r="42632" b="30779"/>
          <a:stretch/>
        </p:blipFill>
        <p:spPr>
          <a:xfrm>
            <a:off x="134911" y="176463"/>
            <a:ext cx="8425315" cy="64810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blipFill>
                <a:blip r:embed="rId3"/>
                <a:stretch>
                  <a:fillRect l="-20000" r="-2000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blipFill>
                <a:blip r:embed="rId4"/>
                <a:stretch>
                  <a:fillRect l="-22581" r="-22581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blipFill>
                <a:blip r:embed="rId5"/>
                <a:stretch>
                  <a:fillRect l="-24138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blipFill>
                <a:blip r:embed="rId6"/>
                <a:stretch>
                  <a:fillRect l="-18182" r="-1818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blipFill>
                <a:blip r:embed="rId7"/>
                <a:stretch>
                  <a:fillRect l="-24138" r="-2069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𝑬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blipFill>
                <a:blip r:embed="rId8"/>
                <a:stretch>
                  <a:fillRect l="-24138" r="-2413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0014901"/>
                  </p:ext>
                </p:extLst>
              </p:nvPr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𝑺𝒉𝒂𝒑𝒆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0014901"/>
                  </p:ext>
                </p:extLst>
              </p:nvPr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b="-5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100000" b="-4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200000" b="-3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300000" b="-2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400000" b="-1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500000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/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𝑹𝒆𝒇𝒍𝒆𝒄𝒕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𝒆𝒂𝒄𝒉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𝒈𝒊𝒗𝒆𝒏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blipFill>
                <a:blip r:embed="rId10"/>
                <a:stretch>
                  <a:fillRect l="-3017" t="-3409" r="-3017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312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32A2F7-17EB-F947-923A-13EC71249796}"/>
              </a:ext>
            </a:extLst>
          </p:cNvPr>
          <p:cNvSpPr/>
          <p:nvPr/>
        </p:nvSpPr>
        <p:spPr>
          <a:xfrm>
            <a:off x="8558214" y="119311"/>
            <a:ext cx="3511199" cy="1544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421" t="36472" r="42632" b="30779"/>
          <a:stretch/>
        </p:blipFill>
        <p:spPr>
          <a:xfrm>
            <a:off x="134911" y="176463"/>
            <a:ext cx="8425315" cy="64810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blipFill>
                <a:blip r:embed="rId3"/>
                <a:stretch>
                  <a:fillRect l="-20000" r="-2000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blipFill>
                <a:blip r:embed="rId4"/>
                <a:stretch>
                  <a:fillRect l="-22581" r="-22581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blipFill>
                <a:blip r:embed="rId5"/>
                <a:stretch>
                  <a:fillRect l="-24138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blipFill>
                <a:blip r:embed="rId6"/>
                <a:stretch>
                  <a:fillRect l="-18182" r="-1818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blipFill>
                <a:blip r:embed="rId7"/>
                <a:stretch>
                  <a:fillRect l="-24138" r="-2069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𝑬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blipFill>
                <a:blip r:embed="rId8"/>
                <a:stretch>
                  <a:fillRect l="-24138" r="-2413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𝑺𝒉𝒂𝒑𝒆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b="-5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100000" b="-4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200000" b="-3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300000" b="-2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400000" b="-1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500000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/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𝑹𝒆𝒇𝒍𝒆𝒄𝒕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𝒆𝒂𝒄𝒉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𝒈𝒊𝒗𝒆𝒏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blipFill>
                <a:blip r:embed="rId10"/>
                <a:stretch>
                  <a:fillRect l="-3017" t="-3409" r="-3017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767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32A2F7-17EB-F947-923A-13EC71249796}"/>
              </a:ext>
            </a:extLst>
          </p:cNvPr>
          <p:cNvSpPr/>
          <p:nvPr/>
        </p:nvSpPr>
        <p:spPr>
          <a:xfrm>
            <a:off x="8558214" y="119311"/>
            <a:ext cx="3511199" cy="1544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421" t="36472" r="42632" b="30779"/>
          <a:stretch/>
        </p:blipFill>
        <p:spPr>
          <a:xfrm>
            <a:off x="134911" y="176463"/>
            <a:ext cx="8425315" cy="64810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blipFill>
                <a:blip r:embed="rId3"/>
                <a:stretch>
                  <a:fillRect l="-20000" r="-2000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blipFill>
                <a:blip r:embed="rId4"/>
                <a:stretch>
                  <a:fillRect l="-22581" r="-22581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blipFill>
                <a:blip r:embed="rId5"/>
                <a:stretch>
                  <a:fillRect l="-24138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blipFill>
                <a:blip r:embed="rId6"/>
                <a:stretch>
                  <a:fillRect l="-18182" r="-1818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blipFill>
                <a:blip r:embed="rId7"/>
                <a:stretch>
                  <a:fillRect l="-24138" r="-2069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𝑬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blipFill>
                <a:blip r:embed="rId8"/>
                <a:stretch>
                  <a:fillRect l="-24138" r="-2413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𝑺𝒉𝒂𝒑𝒆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b="-5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100000" b="-4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200000" b="-3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300000" b="-2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400000" b="-1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500000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/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𝑹𝒆𝒇𝒍𝒆𝒄𝒕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𝒆𝒂𝒄𝒉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𝒈𝒊𝒗𝒆𝒏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blipFill>
                <a:blip r:embed="rId10"/>
                <a:stretch>
                  <a:fillRect l="-3017" t="-3409" r="-3017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402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32A2F7-17EB-F947-923A-13EC71249796}"/>
              </a:ext>
            </a:extLst>
          </p:cNvPr>
          <p:cNvSpPr/>
          <p:nvPr/>
        </p:nvSpPr>
        <p:spPr>
          <a:xfrm>
            <a:off x="8558214" y="119311"/>
            <a:ext cx="3511199" cy="1544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421" t="36472" r="42632" b="30779"/>
          <a:stretch/>
        </p:blipFill>
        <p:spPr>
          <a:xfrm>
            <a:off x="134911" y="176463"/>
            <a:ext cx="8425315" cy="64810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blipFill>
                <a:blip r:embed="rId3"/>
                <a:stretch>
                  <a:fillRect l="-20000" r="-2000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blipFill>
                <a:blip r:embed="rId4"/>
                <a:stretch>
                  <a:fillRect l="-22581" r="-22581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blipFill>
                <a:blip r:embed="rId5"/>
                <a:stretch>
                  <a:fillRect l="-24138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blipFill>
                <a:blip r:embed="rId6"/>
                <a:stretch>
                  <a:fillRect l="-18182" r="-1818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blipFill>
                <a:blip r:embed="rId7"/>
                <a:stretch>
                  <a:fillRect l="-24138" r="-2069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𝑬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blipFill>
                <a:blip r:embed="rId8"/>
                <a:stretch>
                  <a:fillRect l="-24138" r="-2413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𝑺𝒉𝒂𝒑𝒆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b="-5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100000" b="-4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200000" b="-3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300000" b="-2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400000" b="-1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500000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/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𝑹𝒆𝒇𝒍𝒆𝒄𝒕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𝒆𝒂𝒄𝒉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𝒈𝒊𝒗𝒆𝒏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blipFill>
                <a:blip r:embed="rId10"/>
                <a:stretch>
                  <a:fillRect l="-3017" t="-3409" r="-3017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16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32A2F7-17EB-F947-923A-13EC71249796}"/>
              </a:ext>
            </a:extLst>
          </p:cNvPr>
          <p:cNvSpPr/>
          <p:nvPr/>
        </p:nvSpPr>
        <p:spPr>
          <a:xfrm>
            <a:off x="8558214" y="119311"/>
            <a:ext cx="3511199" cy="1544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7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421" t="36472" r="42632" b="30779"/>
          <a:stretch/>
        </p:blipFill>
        <p:spPr>
          <a:xfrm>
            <a:off x="1" y="176463"/>
            <a:ext cx="8425315" cy="64810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442" y="874295"/>
                <a:ext cx="363882" cy="492443"/>
              </a:xfrm>
              <a:prstGeom prst="rect">
                <a:avLst/>
              </a:prstGeom>
              <a:blipFill>
                <a:blip r:embed="rId3"/>
                <a:stretch>
                  <a:fillRect l="-20000" r="-2000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822" y="1860886"/>
                <a:ext cx="389529" cy="492443"/>
              </a:xfrm>
              <a:prstGeom prst="rect">
                <a:avLst/>
              </a:prstGeom>
              <a:blipFill>
                <a:blip r:embed="rId4"/>
                <a:stretch>
                  <a:fillRect l="-22581" r="-22581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62" y="4539917"/>
                <a:ext cx="351058" cy="492443"/>
              </a:xfrm>
              <a:prstGeom prst="rect">
                <a:avLst/>
              </a:prstGeom>
              <a:blipFill>
                <a:blip r:embed="rId5"/>
                <a:stretch>
                  <a:fillRect l="-24138" r="-2069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367" y="2053937"/>
                <a:ext cx="400751" cy="492443"/>
              </a:xfrm>
              <a:prstGeom prst="rect">
                <a:avLst/>
              </a:prstGeom>
              <a:blipFill>
                <a:blip r:embed="rId6"/>
                <a:stretch>
                  <a:fillRect l="-18182" r="-18182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420" y="5470359"/>
                <a:ext cx="355867" cy="492443"/>
              </a:xfrm>
              <a:prstGeom prst="rect">
                <a:avLst/>
              </a:prstGeom>
              <a:blipFill>
                <a:blip r:embed="rId7"/>
                <a:stretch>
                  <a:fillRect l="-24138" r="-2069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863" y="3200218"/>
                <a:ext cx="362279" cy="492443"/>
              </a:xfrm>
              <a:prstGeom prst="rect">
                <a:avLst/>
              </a:prstGeom>
              <a:blipFill>
                <a:blip r:embed="rId8"/>
                <a:stretch>
                  <a:fillRect l="-24138" r="-2413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𝑺𝒉𝒂𝒑𝒆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𝑺𝒉𝒂𝒑𝒆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𝒍𝒊𝒏𝒆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/>
            </p:nvGraphicFramePr>
            <p:xfrm>
              <a:off x="8558214" y="1800931"/>
              <a:ext cx="3511199" cy="493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1199">
                      <a:extLst>
                        <a:ext uri="{9D8B030D-6E8A-4147-A177-3AD203B41FA5}">
                          <a16:colId xmlns:a16="http://schemas.microsoft.com/office/drawing/2014/main" val="2567857592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b="-5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83736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100000" b="-4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524807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200000" b="-3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75877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300000" b="-2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78364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400000" b="-1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1953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0" t="-500000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5737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/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𝑹𝒆𝒇𝒍𝒆𝒄𝒕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𝒆𝒂𝒄𝒉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𝒔𝒉𝒂𝒑𝒆</m:t>
                      </m:r>
                    </m:oMath>
                  </m:oMathPara>
                </a14:m>
                <a:endParaRPr lang="en-GB" sz="2400" b="1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𝒈𝒊𝒗𝒆𝒏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𝒍𝒊𝒏𝒆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1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defTabSz="91437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𝒓𝒆𝒇𝒍𝒆𝒄𝒕𝒊𝒐𝒏</m:t>
                      </m:r>
                    </m:oMath>
                  </m:oMathPara>
                </a14:m>
                <a:endParaRPr lang="en-US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06148C-03E5-D048-82B5-4CB3AC628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65" y="337472"/>
                <a:ext cx="2931892" cy="1107996"/>
              </a:xfrm>
              <a:prstGeom prst="rect">
                <a:avLst/>
              </a:prstGeom>
              <a:blipFill>
                <a:blip r:embed="rId10"/>
                <a:stretch>
                  <a:fillRect l="-3017" t="-3409" r="-3017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 11">
            <a:extLst>
              <a:ext uri="{FF2B5EF4-FFF2-40B4-BE49-F238E27FC236}">
                <a16:creationId xmlns:a16="http://schemas.microsoft.com/office/drawing/2014/main" id="{8C260942-631F-7C4C-AC87-2EFBD7E3A045}"/>
              </a:ext>
            </a:extLst>
          </p:cNvPr>
          <p:cNvSpPr/>
          <p:nvPr/>
        </p:nvSpPr>
        <p:spPr>
          <a:xfrm>
            <a:off x="5057775" y="600075"/>
            <a:ext cx="2800351" cy="914400"/>
          </a:xfrm>
          <a:custGeom>
            <a:avLst/>
            <a:gdLst>
              <a:gd name="connsiteX0" fmla="*/ 0 w 2800350"/>
              <a:gd name="connsiteY0" fmla="*/ 914400 h 914400"/>
              <a:gd name="connsiteX1" fmla="*/ 957263 w 2800350"/>
              <a:gd name="connsiteY1" fmla="*/ 0 h 914400"/>
              <a:gd name="connsiteX2" fmla="*/ 1900238 w 2800350"/>
              <a:gd name="connsiteY2" fmla="*/ 0 h 914400"/>
              <a:gd name="connsiteX3" fmla="*/ 2800350 w 2800350"/>
              <a:gd name="connsiteY3" fmla="*/ 914400 h 914400"/>
              <a:gd name="connsiteX4" fmla="*/ 100013 w 2800350"/>
              <a:gd name="connsiteY4" fmla="*/ 914400 h 914400"/>
              <a:gd name="connsiteX5" fmla="*/ 100013 w 2800350"/>
              <a:gd name="connsiteY5" fmla="*/ 914400 h 914400"/>
              <a:gd name="connsiteX6" fmla="*/ 100013 w 2800350"/>
              <a:gd name="connsiteY6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0350" h="914400">
                <a:moveTo>
                  <a:pt x="0" y="914400"/>
                </a:moveTo>
                <a:lnTo>
                  <a:pt x="957263" y="0"/>
                </a:lnTo>
                <a:lnTo>
                  <a:pt x="1900238" y="0"/>
                </a:lnTo>
                <a:lnTo>
                  <a:pt x="2800350" y="914400"/>
                </a:lnTo>
                <a:lnTo>
                  <a:pt x="100013" y="914400"/>
                </a:lnTo>
                <a:lnTo>
                  <a:pt x="100013" y="914400"/>
                </a:lnTo>
                <a:lnTo>
                  <a:pt x="100013" y="914400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B0DF7B-18B1-5E46-BAB9-9FA23535C99E}"/>
              </a:ext>
            </a:extLst>
          </p:cNvPr>
          <p:cNvSpPr/>
          <p:nvPr/>
        </p:nvSpPr>
        <p:spPr>
          <a:xfrm>
            <a:off x="6900865" y="1500190"/>
            <a:ext cx="942975" cy="1857375"/>
          </a:xfrm>
          <a:custGeom>
            <a:avLst/>
            <a:gdLst>
              <a:gd name="connsiteX0" fmla="*/ 42862 w 942975"/>
              <a:gd name="connsiteY0" fmla="*/ 0 h 1857375"/>
              <a:gd name="connsiteX1" fmla="*/ 928687 w 942975"/>
              <a:gd name="connsiteY1" fmla="*/ 14287 h 1857375"/>
              <a:gd name="connsiteX2" fmla="*/ 942975 w 942975"/>
              <a:gd name="connsiteY2" fmla="*/ 1857375 h 1857375"/>
              <a:gd name="connsiteX3" fmla="*/ 0 w 942975"/>
              <a:gd name="connsiteY3" fmla="*/ 957262 h 1857375"/>
              <a:gd name="connsiteX4" fmla="*/ 0 w 942975"/>
              <a:gd name="connsiteY4" fmla="*/ 42862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975" h="1857375">
                <a:moveTo>
                  <a:pt x="42862" y="0"/>
                </a:moveTo>
                <a:lnTo>
                  <a:pt x="928687" y="14287"/>
                </a:lnTo>
                <a:lnTo>
                  <a:pt x="942975" y="1857375"/>
                </a:lnTo>
                <a:lnTo>
                  <a:pt x="0" y="957262"/>
                </a:lnTo>
                <a:lnTo>
                  <a:pt x="0" y="42862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7B30CD5-6D85-3D40-AEA1-1BC3E92DD562}"/>
              </a:ext>
            </a:extLst>
          </p:cNvPr>
          <p:cNvSpPr/>
          <p:nvPr/>
        </p:nvSpPr>
        <p:spPr>
          <a:xfrm>
            <a:off x="434715" y="5156616"/>
            <a:ext cx="2788171" cy="1004341"/>
          </a:xfrm>
          <a:custGeom>
            <a:avLst/>
            <a:gdLst>
              <a:gd name="connsiteX0" fmla="*/ 989351 w 2788170"/>
              <a:gd name="connsiteY0" fmla="*/ 29981 h 1004341"/>
              <a:gd name="connsiteX1" fmla="*/ 2788170 w 2788170"/>
              <a:gd name="connsiteY1" fmla="*/ 0 h 1004341"/>
              <a:gd name="connsiteX2" fmla="*/ 1873770 w 2788170"/>
              <a:gd name="connsiteY2" fmla="*/ 1004341 h 1004341"/>
              <a:gd name="connsiteX3" fmla="*/ 0 w 2788170"/>
              <a:gd name="connsiteY3" fmla="*/ 1004341 h 1004341"/>
              <a:gd name="connsiteX4" fmla="*/ 989351 w 2788170"/>
              <a:gd name="connsiteY4" fmla="*/ 29981 h 100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8170" h="1004341">
                <a:moveTo>
                  <a:pt x="989351" y="29981"/>
                </a:moveTo>
                <a:lnTo>
                  <a:pt x="2788170" y="0"/>
                </a:lnTo>
                <a:lnTo>
                  <a:pt x="1873770" y="1004341"/>
                </a:lnTo>
                <a:lnTo>
                  <a:pt x="0" y="1004341"/>
                </a:lnTo>
                <a:lnTo>
                  <a:pt x="989351" y="2998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7A4652F-1556-5E4B-8B51-E89A6C8FFF85}"/>
              </a:ext>
            </a:extLst>
          </p:cNvPr>
          <p:cNvSpPr/>
          <p:nvPr/>
        </p:nvSpPr>
        <p:spPr>
          <a:xfrm>
            <a:off x="5051686" y="3357798"/>
            <a:ext cx="974361" cy="1858780"/>
          </a:xfrm>
          <a:custGeom>
            <a:avLst/>
            <a:gdLst>
              <a:gd name="connsiteX0" fmla="*/ 59961 w 974361"/>
              <a:gd name="connsiteY0" fmla="*/ 14990 h 1858780"/>
              <a:gd name="connsiteX1" fmla="*/ 974361 w 974361"/>
              <a:gd name="connsiteY1" fmla="*/ 0 h 1858780"/>
              <a:gd name="connsiteX2" fmla="*/ 929390 w 974361"/>
              <a:gd name="connsiteY2" fmla="*/ 1858780 h 1858780"/>
              <a:gd name="connsiteX3" fmla="*/ 0 w 974361"/>
              <a:gd name="connsiteY3" fmla="*/ 1843790 h 1858780"/>
              <a:gd name="connsiteX4" fmla="*/ 0 w 974361"/>
              <a:gd name="connsiteY4" fmla="*/ 29980 h 1858780"/>
              <a:gd name="connsiteX5" fmla="*/ 959371 w 974361"/>
              <a:gd name="connsiteY5" fmla="*/ 0 h 1858780"/>
              <a:gd name="connsiteX6" fmla="*/ 959371 w 974361"/>
              <a:gd name="connsiteY6" fmla="*/ 0 h 185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361" h="1858780">
                <a:moveTo>
                  <a:pt x="59961" y="14990"/>
                </a:moveTo>
                <a:lnTo>
                  <a:pt x="974361" y="0"/>
                </a:lnTo>
                <a:lnTo>
                  <a:pt x="929390" y="1858780"/>
                </a:lnTo>
                <a:lnTo>
                  <a:pt x="0" y="1843790"/>
                </a:lnTo>
                <a:lnTo>
                  <a:pt x="0" y="29980"/>
                </a:lnTo>
                <a:lnTo>
                  <a:pt x="959371" y="0"/>
                </a:lnTo>
                <a:lnTo>
                  <a:pt x="959371" y="0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626BFF5-F5AB-1F4F-AD1F-BDD4D44078FA}"/>
              </a:ext>
            </a:extLst>
          </p:cNvPr>
          <p:cNvSpPr/>
          <p:nvPr/>
        </p:nvSpPr>
        <p:spPr>
          <a:xfrm>
            <a:off x="1364106" y="2428407"/>
            <a:ext cx="974361" cy="1903751"/>
          </a:xfrm>
          <a:custGeom>
            <a:avLst/>
            <a:gdLst>
              <a:gd name="connsiteX0" fmla="*/ 974361 w 974361"/>
              <a:gd name="connsiteY0" fmla="*/ 0 h 1903750"/>
              <a:gd name="connsiteX1" fmla="*/ 959370 w 974361"/>
              <a:gd name="connsiteY1" fmla="*/ 989350 h 1903750"/>
              <a:gd name="connsiteX2" fmla="*/ 74951 w 974361"/>
              <a:gd name="connsiteY2" fmla="*/ 1903750 h 1903750"/>
              <a:gd name="connsiteX3" fmla="*/ 0 w 974361"/>
              <a:gd name="connsiteY3" fmla="*/ 959370 h 1903750"/>
              <a:gd name="connsiteX4" fmla="*/ 974361 w 974361"/>
              <a:gd name="connsiteY4" fmla="*/ 0 h 190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4361" h="1903750">
                <a:moveTo>
                  <a:pt x="974361" y="0"/>
                </a:moveTo>
                <a:lnTo>
                  <a:pt x="959370" y="989350"/>
                </a:lnTo>
                <a:lnTo>
                  <a:pt x="74951" y="1903750"/>
                </a:lnTo>
                <a:lnTo>
                  <a:pt x="0" y="959370"/>
                </a:lnTo>
                <a:lnTo>
                  <a:pt x="974361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2ED31B9-B153-DF4F-9CD4-44DA23CA0FAA}"/>
              </a:ext>
            </a:extLst>
          </p:cNvPr>
          <p:cNvSpPr/>
          <p:nvPr/>
        </p:nvSpPr>
        <p:spPr>
          <a:xfrm>
            <a:off x="6880485" y="3417758"/>
            <a:ext cx="959371" cy="2698231"/>
          </a:xfrm>
          <a:custGeom>
            <a:avLst/>
            <a:gdLst>
              <a:gd name="connsiteX0" fmla="*/ 0 w 959371"/>
              <a:gd name="connsiteY0" fmla="*/ 2698230 h 2698230"/>
              <a:gd name="connsiteX1" fmla="*/ 29981 w 959371"/>
              <a:gd name="connsiteY1" fmla="*/ 0 h 2698230"/>
              <a:gd name="connsiteX2" fmla="*/ 959371 w 959371"/>
              <a:gd name="connsiteY2" fmla="*/ 884420 h 2698230"/>
              <a:gd name="connsiteX3" fmla="*/ 959371 w 959371"/>
              <a:gd name="connsiteY3" fmla="*/ 1798820 h 2698230"/>
              <a:gd name="connsiteX4" fmla="*/ 0 w 959371"/>
              <a:gd name="connsiteY4" fmla="*/ 2698230 h 26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71" h="2698230">
                <a:moveTo>
                  <a:pt x="0" y="2698230"/>
                </a:moveTo>
                <a:lnTo>
                  <a:pt x="29981" y="0"/>
                </a:lnTo>
                <a:lnTo>
                  <a:pt x="959371" y="884420"/>
                </a:lnTo>
                <a:lnTo>
                  <a:pt x="959371" y="1798820"/>
                </a:lnTo>
                <a:lnTo>
                  <a:pt x="0" y="269823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5970769"/>
                  </p:ext>
                </p:extLst>
              </p:nvPr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5970769"/>
                  </p:ext>
                </p:extLst>
              </p:nvPr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r="-3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r="-2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r="-1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b="-7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98485" r="-3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98485" r="-2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98485" r="-1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98485" b="-5924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201538" r="-3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201538" r="-2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201538" r="-1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201538" b="-5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301538" r="-3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301538" r="-2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301538" r="-1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301538" b="-4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401538" r="-3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401538" r="-2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401538" r="-1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401538" b="-3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493939" r="-3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493939" r="-2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493939" r="-1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493939" b="-1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603077" r="-3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603077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603077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60307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703077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703077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703077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7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kite, colorful, day, colored&#10;&#10;Description automatically generated">
            <a:extLst>
              <a:ext uri="{FF2B5EF4-FFF2-40B4-BE49-F238E27FC236}">
                <a16:creationId xmlns:a16="http://schemas.microsoft.com/office/drawing/2014/main" id="{6E04DE62-7799-9141-B4BC-4C3E9A41A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" y="2538380"/>
            <a:ext cx="3592642" cy="41958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687EDB-A0BA-8746-81C4-6DB9167B3DE4}"/>
              </a:ext>
            </a:extLst>
          </p:cNvPr>
          <p:cNvSpPr/>
          <p:nvPr/>
        </p:nvSpPr>
        <p:spPr>
          <a:xfrm>
            <a:off x="109929" y="123736"/>
            <a:ext cx="3592642" cy="2274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524F92-630C-594A-A389-CE8A8F3B668C}"/>
                  </a:ext>
                </a:extLst>
              </p:cNvPr>
              <p:cNvSpPr txBox="1"/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𝒐𝒓𝒅𝒊𝒏𝒂𝒕𝒆𝒔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𝒇𝒐𝒓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𝒘𝒉𝒆𝒏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𝒓𝒆𝒇𝒍𝒆𝒄𝒕𝒆𝒅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524F92-630C-594A-A389-CE8A8F3B66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blipFill>
                <a:blip r:embed="rId4"/>
                <a:stretch>
                  <a:fillRect l="-866" t="-2055" r="-3463"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5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11D440-5E9D-2E48-ADD3-F1A685A98CC9}"/>
              </a:ext>
            </a:extLst>
          </p:cNvPr>
          <p:cNvSpPr/>
          <p:nvPr/>
        </p:nvSpPr>
        <p:spPr>
          <a:xfrm>
            <a:off x="109929" y="123736"/>
            <a:ext cx="3592642" cy="2274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2262296"/>
                  </p:ext>
                </p:extLst>
              </p:nvPr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2262296"/>
                  </p:ext>
                </p:extLst>
              </p:nvPr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r="-3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r="-2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r="-1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b="-7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98485" r="-3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201538" r="-3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301538" r="-2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301538" r="-1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301538" b="-4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401538" r="-3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493939" r="-2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493939" r="-1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493939" b="-1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603077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603077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60307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703077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kite, colorful, day, colored&#10;&#10;Description automatically generated">
            <a:extLst>
              <a:ext uri="{FF2B5EF4-FFF2-40B4-BE49-F238E27FC236}">
                <a16:creationId xmlns:a16="http://schemas.microsoft.com/office/drawing/2014/main" id="{6E04DE62-7799-9141-B4BC-4C3E9A41A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" y="2538380"/>
            <a:ext cx="3592642" cy="41958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/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𝒐𝒓𝒅𝒊𝒏𝒂𝒕𝒆𝒔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𝒇𝒐𝒓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𝒘𝒉𝒆𝒏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𝒓𝒆𝒇𝒍𝒆𝒄𝒕𝒆𝒅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blipFill>
                <a:blip r:embed="rId4"/>
                <a:stretch>
                  <a:fillRect l="-866" t="-2055" r="-3463"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47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11D440-5E9D-2E48-ADD3-F1A685A98CC9}"/>
              </a:ext>
            </a:extLst>
          </p:cNvPr>
          <p:cNvSpPr/>
          <p:nvPr/>
        </p:nvSpPr>
        <p:spPr>
          <a:xfrm>
            <a:off x="109929" y="123736"/>
            <a:ext cx="3592642" cy="2274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r="-3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r="-2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r="-1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b="-7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98485" r="-3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201538" r="-3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301538" r="-2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301538" r="-1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301538" b="-4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401538" r="-3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493939" r="-2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493939" r="-1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493939" b="-1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603077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603077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60307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703077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kite, colorful, day, colored&#10;&#10;Description automatically generated">
            <a:extLst>
              <a:ext uri="{FF2B5EF4-FFF2-40B4-BE49-F238E27FC236}">
                <a16:creationId xmlns:a16="http://schemas.microsoft.com/office/drawing/2014/main" id="{6E04DE62-7799-9141-B4BC-4C3E9A41A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" y="2538380"/>
            <a:ext cx="3592642" cy="41958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/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𝒐𝒓𝒅𝒊𝒏𝒂𝒕𝒆𝒔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𝒇𝒐𝒓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𝒘𝒉𝒆𝒏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𝒓𝒆𝒇𝒍𝒆𝒄𝒕𝒆𝒅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blipFill>
                <a:blip r:embed="rId4"/>
                <a:stretch>
                  <a:fillRect l="-866" t="-2055" r="-3463"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691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11D440-5E9D-2E48-ADD3-F1A685A98CC9}"/>
              </a:ext>
            </a:extLst>
          </p:cNvPr>
          <p:cNvSpPr/>
          <p:nvPr/>
        </p:nvSpPr>
        <p:spPr>
          <a:xfrm>
            <a:off x="109929" y="123736"/>
            <a:ext cx="3592642" cy="2274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r="-3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r="-2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r="-1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b="-7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98485" r="-3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201538" r="-3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301538" r="-2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301538" r="-1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301538" b="-4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401538" r="-3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493939" r="-2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493939" r="-1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493939" b="-1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603077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603077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60307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703077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kite, colorful, day, colored&#10;&#10;Description automatically generated">
            <a:extLst>
              <a:ext uri="{FF2B5EF4-FFF2-40B4-BE49-F238E27FC236}">
                <a16:creationId xmlns:a16="http://schemas.microsoft.com/office/drawing/2014/main" id="{6E04DE62-7799-9141-B4BC-4C3E9A41A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" y="2538380"/>
            <a:ext cx="3592642" cy="41958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/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𝒐𝒓𝒅𝒊𝒏𝒂𝒕𝒆𝒔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𝒇𝒐𝒓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𝒘𝒉𝒆𝒏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𝒓𝒆𝒇𝒍𝒆𝒄𝒕𝒆𝒅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blipFill>
                <a:blip r:embed="rId4"/>
                <a:stretch>
                  <a:fillRect l="-866" t="-2055" r="-3463"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9583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11D440-5E9D-2E48-ADD3-F1A685A98CC9}"/>
              </a:ext>
            </a:extLst>
          </p:cNvPr>
          <p:cNvSpPr/>
          <p:nvPr/>
        </p:nvSpPr>
        <p:spPr>
          <a:xfrm>
            <a:off x="109929" y="123736"/>
            <a:ext cx="3592642" cy="2274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𝑹𝒆𝒇𝒍𝒆𝒄𝒕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 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22C9B55-656B-9C4C-99DF-7C16C652321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5828" y="123736"/>
              <a:ext cx="8266244" cy="6610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6561">
                      <a:extLst>
                        <a:ext uri="{9D8B030D-6E8A-4147-A177-3AD203B41FA5}">
                          <a16:colId xmlns:a16="http://schemas.microsoft.com/office/drawing/2014/main" val="320731541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625101049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3219417524"/>
                        </a:ext>
                      </a:extLst>
                    </a:gridCol>
                    <a:gridCol w="2066561">
                      <a:extLst>
                        <a:ext uri="{9D8B030D-6E8A-4147-A177-3AD203B41FA5}">
                          <a16:colId xmlns:a16="http://schemas.microsoft.com/office/drawing/2014/main" val="1944850012"/>
                        </a:ext>
                      </a:extLst>
                    </a:gridCol>
                  </a:tblGrid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r="-3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r="-2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r="-100000" b="-7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b="-7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609338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98485" r="-300000" b="-5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6694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201538" r="-300000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040705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301538" r="-2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301538" r="-100000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301538" b="-4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3781010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401538" r="-300000" b="-3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9740774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493939" r="-2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493939" r="-100000" b="-1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493939" b="-1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7129992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13" t="-603077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613" t="-603077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13" t="-60307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25959"/>
                      </a:ext>
                    </a:extLst>
                  </a:tr>
                  <a:tr h="8263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3" t="-703077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81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A picture containing kite, colorful, day, colored&#10;&#10;Description automatically generated">
            <a:extLst>
              <a:ext uri="{FF2B5EF4-FFF2-40B4-BE49-F238E27FC236}">
                <a16:creationId xmlns:a16="http://schemas.microsoft.com/office/drawing/2014/main" id="{6E04DE62-7799-9141-B4BC-4C3E9A41A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" y="2538380"/>
            <a:ext cx="3592642" cy="41958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/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𝑭𝒊𝒏𝒅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𝒐𝒓𝒅𝒊𝒏𝒂𝒕𝒆𝒔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𝒇𝒐𝒓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𝒔𝒉𝒂𝒑𝒆𝒔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𝒘𝒉𝒆𝒏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𝒓𝒆𝒇𝒍𝒆𝒄𝒕𝒆𝒅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𝒊𝒏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𝒕𝒉𝒆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𝒍𝒊𝒏𝒆𝒔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𝒐𝒇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𝒓𝒆𝒇𝒍𝒆𝒄𝒕𝒊𝒐𝒏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4A9B87-9530-C647-8346-4716C00A5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1" y="337751"/>
                <a:ext cx="2914836" cy="1846659"/>
              </a:xfrm>
              <a:prstGeom prst="rect">
                <a:avLst/>
              </a:prstGeom>
              <a:blipFill>
                <a:blip r:embed="rId4"/>
                <a:stretch>
                  <a:fillRect l="-866" t="-2055" r="-3463"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92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12" ma:contentTypeDescription="Create a new document." ma:contentTypeScope="" ma:versionID="800512653cd8b9e4b893f44231ae4960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c25dc85d18760008447fbfa2c8d33276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1CFD34-1E91-42D6-A861-BA22CCA28E4C}">
  <ds:schemaRefs>
    <ds:schemaRef ds:uri="http://purl.org/dc/terms/"/>
    <ds:schemaRef ds:uri="http://schemas.microsoft.com/office/2006/metadata/properties"/>
    <ds:schemaRef ds:uri="98eff340-d4c8-42ef-ae25-89e39a86986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81e9e3d-467c-4f61-82b9-682188d4a89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9EE549-2F19-4962-BC07-E5EDD4476B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40A623-CF75-4284-AE9E-B44D0B8FF1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918</Words>
  <Application>Microsoft Macintosh PowerPoint</Application>
  <PresentationFormat>Widescreen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cp:lastPrinted>2020-03-04T20:59:27Z</cp:lastPrinted>
  <dcterms:created xsi:type="dcterms:W3CDTF">2020-03-04T12:32:43Z</dcterms:created>
  <dcterms:modified xsi:type="dcterms:W3CDTF">2020-03-04T21:45:39Z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