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2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00300008965C5AD@LIVE.COM" providerId="AD" clId="Web-{CB4D161D-9A21-4550-8612-963F672EBB1C}"/>
    <pc:docChg chg="addSld delSld modSld sldOrd modSection">
      <pc:chgData name="Konstantine H" userId="100300008965C5AD@LIVE.COM" providerId="AD" clId="Web-{CB4D161D-9A21-4550-8612-963F672EBB1C}" dt="2018-02-05T14:49:35.145" v="8"/>
      <pc:docMkLst>
        <pc:docMk/>
      </pc:docMkLst>
      <pc:sldChg chg="del">
        <pc:chgData name="Konstantine H" userId="100300008965C5AD@LIVE.COM" providerId="AD" clId="Web-{CB4D161D-9A21-4550-8612-963F672EBB1C}" dt="2018-02-05T14:48:44.848" v="1"/>
        <pc:sldMkLst>
          <pc:docMk/>
          <pc:sldMk cId="607867350" sldId="257"/>
        </pc:sldMkLst>
      </pc:sldChg>
      <pc:sldChg chg="ord">
        <pc:chgData name="Konstantine H" userId="100300008965C5AD@LIVE.COM" providerId="AD" clId="Web-{CB4D161D-9A21-4550-8612-963F672EBB1C}" dt="2018-02-05T14:48:04.003" v="0"/>
        <pc:sldMkLst>
          <pc:docMk/>
          <pc:sldMk cId="1667119882" sldId="258"/>
        </pc:sldMkLst>
      </pc:sldChg>
      <pc:sldChg chg="addSp delSp modSp new">
        <pc:chgData name="Konstantine H" userId="100300008965C5AD@LIVE.COM" providerId="AD" clId="Web-{CB4D161D-9A21-4550-8612-963F672EBB1C}" dt="2018-02-05T14:49:35.145" v="8"/>
        <pc:sldMkLst>
          <pc:docMk/>
          <pc:sldMk cId="992288036" sldId="262"/>
        </pc:sldMkLst>
        <pc:spChg chg="del">
          <ac:chgData name="Konstantine H" userId="100300008965C5AD@LIVE.COM" providerId="AD" clId="Web-{CB4D161D-9A21-4550-8612-963F672EBB1C}" dt="2018-02-05T14:49:02.683" v="3"/>
          <ac:spMkLst>
            <pc:docMk/>
            <pc:sldMk cId="992288036" sldId="262"/>
            <ac:spMk id="2" creationId="{1D461582-9DE3-4FC4-B748-1B9FDEEDCCC4}"/>
          </ac:spMkLst>
        </pc:spChg>
        <pc:spChg chg="del">
          <ac:chgData name="Konstantine H" userId="100300008965C5AD@LIVE.COM" providerId="AD" clId="Web-{CB4D161D-9A21-4550-8612-963F672EBB1C}" dt="2018-02-05T14:49:08.457" v="4"/>
          <ac:spMkLst>
            <pc:docMk/>
            <pc:sldMk cId="992288036" sldId="262"/>
            <ac:spMk id="3" creationId="{4EF74104-C121-408A-9C49-A0103CAED1E8}"/>
          </ac:spMkLst>
        </pc:spChg>
        <pc:graphicFrameChg chg="add mod">
          <ac:chgData name="Konstantine H" userId="100300008965C5AD@LIVE.COM" providerId="AD" clId="Web-{CB4D161D-9A21-4550-8612-963F672EBB1C}" dt="2018-02-05T14:49:35.145" v="8"/>
          <ac:graphicFrameMkLst>
            <pc:docMk/>
            <pc:sldMk cId="992288036" sldId="262"/>
            <ac:graphicFrameMk id="4" creationId="{16122FB2-8017-4895-A797-1C0F84771E36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236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8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97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57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99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75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31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24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501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61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70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27525-76A4-4F18-93CA-2257F6A284E2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6835B-C40F-4BA2-BDD9-A3DA6EA1D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8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6122FB2-8017-4895-A797-1C0F84771E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94644"/>
              </p:ext>
            </p:extLst>
          </p:nvPr>
        </p:nvGraphicFramePr>
        <p:xfrm>
          <a:off x="227520" y="192477"/>
          <a:ext cx="11832207" cy="648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4069">
                  <a:extLst>
                    <a:ext uri="{9D8B030D-6E8A-4147-A177-3AD203B41FA5}">
                      <a16:colId xmlns:a16="http://schemas.microsoft.com/office/drawing/2014/main" val="2590292958"/>
                    </a:ext>
                  </a:extLst>
                </a:gridCol>
                <a:gridCol w="3944069">
                  <a:extLst>
                    <a:ext uri="{9D8B030D-6E8A-4147-A177-3AD203B41FA5}">
                      <a16:colId xmlns:a16="http://schemas.microsoft.com/office/drawing/2014/main" val="1626000145"/>
                    </a:ext>
                  </a:extLst>
                </a:gridCol>
                <a:gridCol w="3944069">
                  <a:extLst>
                    <a:ext uri="{9D8B030D-6E8A-4147-A177-3AD203B41FA5}">
                      <a16:colId xmlns:a16="http://schemas.microsoft.com/office/drawing/2014/main" val="2128714631"/>
                    </a:ext>
                  </a:extLst>
                </a:gridCol>
              </a:tblGrid>
              <a:tr h="1621092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I travel at a constant speed of 24mph. </a:t>
                      </a:r>
                    </a:p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Find…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76498"/>
                  </a:ext>
                </a:extLst>
              </a:tr>
              <a:tr h="162109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long it takes to travel 48 miles?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far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do you travel in 30 minutes?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long it takes to travel 6 miles?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104406"/>
                  </a:ext>
                </a:extLst>
              </a:tr>
              <a:tr h="1621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far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do you travel in 20 minutes?</a:t>
                      </a:r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long it takes to travel 4 miles?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far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do you travel in 40 minutes?</a:t>
                      </a:r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277477"/>
                  </a:ext>
                </a:extLst>
              </a:tr>
              <a:tr h="1621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long it takes to travel 30 miles?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far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do you travel in 50 minutes?</a:t>
                      </a:r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How long it takes to travel 52 miles?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347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28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6122FB2-8017-4895-A797-1C0F84771E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684853"/>
              </p:ext>
            </p:extLst>
          </p:nvPr>
        </p:nvGraphicFramePr>
        <p:xfrm>
          <a:off x="227520" y="192477"/>
          <a:ext cx="11832207" cy="648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4069">
                  <a:extLst>
                    <a:ext uri="{9D8B030D-6E8A-4147-A177-3AD203B41FA5}">
                      <a16:colId xmlns:a16="http://schemas.microsoft.com/office/drawing/2014/main" val="2590292958"/>
                    </a:ext>
                  </a:extLst>
                </a:gridCol>
                <a:gridCol w="3944069">
                  <a:extLst>
                    <a:ext uri="{9D8B030D-6E8A-4147-A177-3AD203B41FA5}">
                      <a16:colId xmlns:a16="http://schemas.microsoft.com/office/drawing/2014/main" val="1626000145"/>
                    </a:ext>
                  </a:extLst>
                </a:gridCol>
                <a:gridCol w="3944069">
                  <a:extLst>
                    <a:ext uri="{9D8B030D-6E8A-4147-A177-3AD203B41FA5}">
                      <a16:colId xmlns:a16="http://schemas.microsoft.com/office/drawing/2014/main" val="2128714631"/>
                    </a:ext>
                  </a:extLst>
                </a:gridCol>
              </a:tblGrid>
              <a:tr h="1621092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I travel at a constant speed of 24mph. </a:t>
                      </a:r>
                    </a:p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Find…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76498"/>
                  </a:ext>
                </a:extLst>
              </a:tr>
              <a:tr h="162109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2 hours</a:t>
                      </a: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(120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minutes)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12 miles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15 minutes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104406"/>
                  </a:ext>
                </a:extLst>
              </a:tr>
              <a:tr h="162109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8 miles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10 minutes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16 miles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277477"/>
                  </a:ext>
                </a:extLst>
              </a:tr>
              <a:tr h="162109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 hour 15 minutes</a:t>
                      </a: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(75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minutes)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20 miles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2 hours 10 minutes </a:t>
                      </a: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(130 minutes)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347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85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208422"/>
              </p:ext>
            </p:extLst>
          </p:nvPr>
        </p:nvGraphicFramePr>
        <p:xfrm>
          <a:off x="2641624" y="2487238"/>
          <a:ext cx="9550376" cy="438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0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952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216504"/>
              </p:ext>
            </p:extLst>
          </p:nvPr>
        </p:nvGraphicFramePr>
        <p:xfrm>
          <a:off x="147782" y="165485"/>
          <a:ext cx="11850254" cy="2286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0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Green Car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travels 23 miles in 1 hour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Yellow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Car travels 16 miles in 40 minutes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Blue Car travels 7 miles in 20 minutes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Red Car travels 44 miles in 2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hours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33" y="5846174"/>
            <a:ext cx="2295262" cy="9869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33" y="4789936"/>
            <a:ext cx="2295262" cy="986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33" y="3724356"/>
            <a:ext cx="2295262" cy="986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82" y="2452257"/>
            <a:ext cx="2632364" cy="13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11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0.77461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24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.00648 L 0.78933 0.001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66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73711 0.003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9" y="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0.75612 -0.0071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9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756842"/>
              </p:ext>
            </p:extLst>
          </p:nvPr>
        </p:nvGraphicFramePr>
        <p:xfrm>
          <a:off x="2641624" y="2452257"/>
          <a:ext cx="9550376" cy="438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0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40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40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40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40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70939"/>
              </p:ext>
            </p:extLst>
          </p:nvPr>
        </p:nvGraphicFramePr>
        <p:xfrm>
          <a:off x="147782" y="165485"/>
          <a:ext cx="11850254" cy="2286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0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Green Car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waits 1 hour 40 minutes before travelling at a speed of 40mph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Yellow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Car waits 35 minutes before traveling at a speed of 20mph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Blue Car doesn't wait before travelling at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a speed of 10mph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Red Car waits 2 hours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before 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travelling at a speed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of 80mph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33" y="5846174"/>
            <a:ext cx="2295262" cy="9869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33" y="4789936"/>
            <a:ext cx="2295262" cy="986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33" y="3724356"/>
            <a:ext cx="2295262" cy="986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82" y="2452257"/>
            <a:ext cx="2632364" cy="13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0.72097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42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.00648 L 0.76927 -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64" y="-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66472 -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29" y="-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0.78659 -0.009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3" y="-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458010"/>
              </p:ext>
            </p:extLst>
          </p:nvPr>
        </p:nvGraphicFramePr>
        <p:xfrm>
          <a:off x="2641624" y="2477120"/>
          <a:ext cx="9550376" cy="438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0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20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20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20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22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20 miles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97475"/>
              </p:ext>
            </p:extLst>
          </p:nvPr>
        </p:nvGraphicFramePr>
        <p:xfrm>
          <a:off x="147782" y="165485"/>
          <a:ext cx="11850254" cy="2286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0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Green Car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waits 1 minute before travelling at a speed of 10mph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Yellow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Car waits 16 minutes before traveling at a speed of 60mph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Blue Car waits 5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minutes before travelling at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a speed of 40mph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6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The Red Car waits 22 minutes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before 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travelling at a speed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of 80mph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33" y="5846174"/>
            <a:ext cx="2295262" cy="9869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33" y="4789936"/>
            <a:ext cx="2295262" cy="986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33" y="3724356"/>
            <a:ext cx="2295262" cy="986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82" y="2452257"/>
            <a:ext cx="2632364" cy="13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0.57904 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45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.00648 L 0.75847 -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917" y="-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79284 -0.0060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35" y="-30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0.6875 -0.0243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75" y="-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09392" y="148159"/>
          <a:ext cx="11373760" cy="6007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688">
                  <a:extLst>
                    <a:ext uri="{9D8B030D-6E8A-4147-A177-3AD203B41FA5}">
                      <a16:colId xmlns:a16="http://schemas.microsoft.com/office/drawing/2014/main" val="364551894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528359147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4254340586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1339148498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209676023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1714036405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3517790184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3183209927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2322325818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3936509652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1662830051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1174698634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418649219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3967462683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2578082727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2805675173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3884832974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436554930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1348320639"/>
                    </a:ext>
                  </a:extLst>
                </a:gridCol>
                <a:gridCol w="568688">
                  <a:extLst>
                    <a:ext uri="{9D8B030D-6E8A-4147-A177-3AD203B41FA5}">
                      <a16:colId xmlns:a16="http://schemas.microsoft.com/office/drawing/2014/main" val="272848955"/>
                    </a:ext>
                  </a:extLst>
                </a:gridCol>
              </a:tblGrid>
              <a:tr h="750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26283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341718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95514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920327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417501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935156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338186"/>
                  </a:ext>
                </a:extLst>
              </a:tr>
              <a:tr h="75096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20654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46735" y="648866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</a:t>
            </a:r>
          </a:p>
        </p:txBody>
      </p:sp>
      <p:sp>
        <p:nvSpPr>
          <p:cNvPr id="6" name="Rectangle 5"/>
          <p:cNvSpPr/>
          <p:nvPr/>
        </p:nvSpPr>
        <p:spPr>
          <a:xfrm rot="5400000">
            <a:off x="352563" y="6304002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10am</a:t>
            </a:r>
          </a:p>
        </p:txBody>
      </p:sp>
      <p:sp>
        <p:nvSpPr>
          <p:cNvPr id="7" name="Rectangle 6"/>
          <p:cNvSpPr/>
          <p:nvPr/>
        </p:nvSpPr>
        <p:spPr>
          <a:xfrm rot="5400000">
            <a:off x="2594235" y="6304002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11am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4922630" y="6304003"/>
            <a:ext cx="724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12pm</a:t>
            </a:r>
          </a:p>
        </p:txBody>
      </p:sp>
      <p:sp>
        <p:nvSpPr>
          <p:cNvPr id="9" name="Rectangle 8"/>
          <p:cNvSpPr/>
          <p:nvPr/>
        </p:nvSpPr>
        <p:spPr>
          <a:xfrm rot="5400000">
            <a:off x="7222810" y="633185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1pm</a:t>
            </a:r>
          </a:p>
        </p:txBody>
      </p:sp>
      <p:sp>
        <p:nvSpPr>
          <p:cNvPr id="10" name="Rectangle 9"/>
          <p:cNvSpPr/>
          <p:nvPr/>
        </p:nvSpPr>
        <p:spPr>
          <a:xfrm rot="5400000">
            <a:off x="9556816" y="633666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2pm</a:t>
            </a:r>
          </a:p>
        </p:txBody>
      </p:sp>
      <p:sp>
        <p:nvSpPr>
          <p:cNvPr id="11" name="Rectangle 10"/>
          <p:cNvSpPr/>
          <p:nvPr/>
        </p:nvSpPr>
        <p:spPr>
          <a:xfrm rot="5400000">
            <a:off x="11703404" y="6302889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3pm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3882" y="523559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3882" y="447357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882" y="373208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3650" y="295533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3882" y="220305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3650" y="149148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4799" y="73224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 rot="5400000">
            <a:off x="-893611" y="3222330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Distance in kilometres</a:t>
            </a:r>
          </a:p>
        </p:txBody>
      </p:sp>
      <p:sp>
        <p:nvSpPr>
          <p:cNvPr id="2" name="Freeform 1"/>
          <p:cNvSpPr/>
          <p:nvPr/>
        </p:nvSpPr>
        <p:spPr>
          <a:xfrm>
            <a:off x="702129" y="2416629"/>
            <a:ext cx="10825842" cy="3739242"/>
          </a:xfrm>
          <a:custGeom>
            <a:avLst/>
            <a:gdLst>
              <a:gd name="connsiteX0" fmla="*/ 0 w 10825842"/>
              <a:gd name="connsiteY0" fmla="*/ 3739242 h 3739242"/>
              <a:gd name="connsiteX1" fmla="*/ 1126671 w 10825842"/>
              <a:gd name="connsiteY1" fmla="*/ 1502228 h 3739242"/>
              <a:gd name="connsiteX2" fmla="*/ 2841171 w 10825842"/>
              <a:gd name="connsiteY2" fmla="*/ 1485900 h 3739242"/>
              <a:gd name="connsiteX3" fmla="*/ 3429000 w 10825842"/>
              <a:gd name="connsiteY3" fmla="*/ 0 h 3739242"/>
              <a:gd name="connsiteX4" fmla="*/ 4572000 w 10825842"/>
              <a:gd name="connsiteY4" fmla="*/ 0 h 3739242"/>
              <a:gd name="connsiteX5" fmla="*/ 6809014 w 10825842"/>
              <a:gd name="connsiteY5" fmla="*/ 1485900 h 3739242"/>
              <a:gd name="connsiteX6" fmla="*/ 9127671 w 10825842"/>
              <a:gd name="connsiteY6" fmla="*/ 1485900 h 3739242"/>
              <a:gd name="connsiteX7" fmla="*/ 10825842 w 10825842"/>
              <a:gd name="connsiteY7" fmla="*/ 3739242 h 3739242"/>
              <a:gd name="connsiteX8" fmla="*/ 10825842 w 10825842"/>
              <a:gd name="connsiteY8" fmla="*/ 3739242 h 373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25842" h="3739242">
                <a:moveTo>
                  <a:pt x="0" y="3739242"/>
                </a:moveTo>
                <a:lnTo>
                  <a:pt x="1126671" y="1502228"/>
                </a:lnTo>
                <a:lnTo>
                  <a:pt x="2841171" y="1485900"/>
                </a:lnTo>
                <a:lnTo>
                  <a:pt x="3429000" y="0"/>
                </a:lnTo>
                <a:lnTo>
                  <a:pt x="4572000" y="0"/>
                </a:lnTo>
                <a:lnTo>
                  <a:pt x="6809014" y="1485900"/>
                </a:lnTo>
                <a:lnTo>
                  <a:pt x="9127671" y="1485900"/>
                </a:lnTo>
                <a:lnTo>
                  <a:pt x="10825842" y="3739242"/>
                </a:lnTo>
                <a:lnTo>
                  <a:pt x="10825842" y="3739242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707" y="374358"/>
            <a:ext cx="360541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A: He stops 3 times in total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60260" y="2572387"/>
            <a:ext cx="500117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E: </a:t>
            </a:r>
            <a:r>
              <a:rPr lang="en-US" sz="2400" b="1" dirty="0"/>
              <a:t>Here is where he travels the fastest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0283" y="574413"/>
            <a:ext cx="474508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B: </a:t>
            </a:r>
            <a:r>
              <a:rPr lang="en-US" sz="2400" b="1" dirty="0"/>
              <a:t>At 12.30pm he is 4km from home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57151" y="3268399"/>
            <a:ext cx="337695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F: </a:t>
            </a:r>
            <a:r>
              <a:rPr lang="en-US" sz="2400" b="1" dirty="0"/>
              <a:t>Here he travels 5km/h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60416" y="5506357"/>
            <a:ext cx="550573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J: </a:t>
            </a:r>
            <a:r>
              <a:rPr lang="en-US" sz="2400" b="1" dirty="0"/>
              <a:t>He stops for 2 hours 15 minutes in total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10478" y="4716041"/>
            <a:ext cx="331218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I: </a:t>
            </a:r>
            <a:r>
              <a:rPr lang="en-US" sz="2400" b="1" dirty="0"/>
              <a:t>He is home by 2.45pm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9386" y="1647118"/>
            <a:ext cx="341010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D: </a:t>
            </a:r>
            <a:r>
              <a:rPr lang="en-US" sz="2400" b="1" dirty="0"/>
              <a:t>He travels 5km in total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779" y="1393225"/>
            <a:ext cx="612013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C: </a:t>
            </a:r>
            <a:r>
              <a:rPr lang="en-US" sz="2400" b="1" dirty="0"/>
              <a:t>The whole journey takes 2 hours 45 minutes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9317" y="4659937"/>
            <a:ext cx="367735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H: </a:t>
            </a:r>
            <a:r>
              <a:rPr lang="en-US" sz="2400" b="1" dirty="0"/>
              <a:t>The speed here is 6km/h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1649186" y="4360470"/>
            <a:ext cx="424542" cy="25389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6396272" y="2989824"/>
            <a:ext cx="625014" cy="1545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7133119" y="3597050"/>
            <a:ext cx="625014" cy="1545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64684" y="3990340"/>
            <a:ext cx="341010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G: He travels 5km in total</a:t>
            </a:r>
          </a:p>
        </p:txBody>
      </p:sp>
    </p:spTree>
    <p:extLst>
      <p:ext uri="{BB962C8B-B14F-4D97-AF65-F5344CB8AC3E}">
        <p14:creationId xmlns:p14="http://schemas.microsoft.com/office/powerpoint/2010/main" val="1450204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392</Words>
  <Application>Microsoft Office PowerPoint</Application>
  <PresentationFormat>Widescreen</PresentationFormat>
  <Paragraphs>70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27</cp:revision>
  <dcterms:created xsi:type="dcterms:W3CDTF">2018-01-29T13:05:50Z</dcterms:created>
  <dcterms:modified xsi:type="dcterms:W3CDTF">2018-02-06T13:40:05Z</dcterms:modified>
</cp:coreProperties>
</file>