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oleObject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60" r:id="rId4"/>
    <p:sldId id="268" r:id="rId5"/>
    <p:sldId id="261" r:id="rId6"/>
    <p:sldId id="259" r:id="rId7"/>
    <p:sldId id="267" r:id="rId8"/>
    <p:sldId id="264" r:id="rId9"/>
    <p:sldId id="269" r:id="rId10"/>
    <p:sldId id="270" r:id="rId11"/>
    <p:sldId id="271" r:id="rId12"/>
    <p:sldId id="272" r:id="rId13"/>
    <p:sldId id="258" r:id="rId14"/>
    <p:sldId id="257" r:id="rId15"/>
    <p:sldId id="262" r:id="rId16"/>
    <p:sldId id="263" r:id="rId17"/>
    <p:sldId id="273" r:id="rId18"/>
    <p:sldId id="275" r:id="rId19"/>
    <p:sldId id="276" r:id="rId20"/>
    <p:sldId id="274" r:id="rId21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43" autoAdjust="0"/>
    <p:restoredTop sz="84972"/>
  </p:normalViewPr>
  <p:slideViewPr>
    <p:cSldViewPr snapToGrid="0">
      <p:cViewPr varScale="1">
        <p:scale>
          <a:sx n="77" d="100"/>
          <a:sy n="77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C02D5-4B48-BC40-8CBD-295A12EFE1C4}" type="datetimeFigureOut">
              <a:rPr lang="en-US" smtClean="0"/>
              <a:t>2/27/18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F7519-FBCD-9A44-9D72-CDB22D80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3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F7519-FBCD-9A44-9D72-CDB22D8035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35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9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88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526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09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17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68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13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504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45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499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3109-6FBF-4F09-A7D1-E97FB6ABAB34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79C43-BDD7-4661-A82C-7CFE9CFE5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10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Product of 455 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Product of  96 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Product of 220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Product of 78 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Product of 200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Product </a:t>
            </a:r>
            <a:r>
              <a:rPr lang="en-GB" sz="2000" b="1" dirty="0" smtClean="0"/>
              <a:t>of 616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31071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22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29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19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04501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304512"/>
              </p:ext>
            </p:extLst>
          </p:nvPr>
        </p:nvGraphicFramePr>
        <p:xfrm>
          <a:off x="728663" y="703263"/>
          <a:ext cx="11134725" cy="757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r:id="rId3" imgW="2533775" imgH="1724066" progId="Excel.Sheet.12">
                  <p:embed/>
                </p:oleObj>
              </mc:Choice>
              <mc:Fallback>
                <p:oleObj name="Worksheet" r:id="rId3" imgW="2533775" imgH="17240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8663" y="703263"/>
                        <a:ext cx="11134725" cy="7577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903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728663" y="703263"/>
          <a:ext cx="13438187" cy="757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Worksheet" r:id="rId3" imgW="3057659" imgH="1724066" progId="Excel.Sheet.12">
                  <p:embed/>
                </p:oleObj>
              </mc:Choice>
              <mc:Fallback>
                <p:oleObj name="Worksheet" r:id="rId3" imgW="3057659" imgH="1724066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8663" y="703263"/>
                        <a:ext cx="13438187" cy="7577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07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28318" y="703118"/>
          <a:ext cx="10758781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Worksheet" r:id="rId3" imgW="2447856" imgH="771470" progId="Excel.Sheet.12">
                  <p:embed/>
                </p:oleObj>
              </mc:Choice>
              <mc:Fallback>
                <p:oleObj name="Worksheet" r:id="rId3" imgW="2447856" imgH="771470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8318" y="703118"/>
                        <a:ext cx="10758781" cy="339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52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7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4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9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11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18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10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22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29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19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35868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21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28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20</a:t>
            </a:r>
            <a:endParaRPr lang="en-GB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874327" y="5477571"/>
            <a:ext cx="2517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Can this have a solution?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38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are consecutive and have to add up to 18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consecutive and have </a:t>
            </a:r>
            <a:r>
              <a:rPr lang="en-GB" sz="3200" dirty="0" smtClean="0"/>
              <a:t>to add up to 24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consecutive and have </a:t>
            </a:r>
            <a:r>
              <a:rPr lang="en-GB" sz="3200" dirty="0" smtClean="0"/>
              <a:t>to add up to 30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394442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</a:t>
            </a:r>
            <a:r>
              <a:rPr lang="en-GB" dirty="0" smtClean="0"/>
              <a:t>odd numbers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08296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numbers in this column are consecutive even numbers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08295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odd numbers</a:t>
            </a:r>
          </a:p>
        </p:txBody>
      </p:sp>
    </p:spTree>
    <p:extLst>
      <p:ext uri="{BB962C8B-B14F-4D97-AF65-F5344CB8AC3E}">
        <p14:creationId xmlns:p14="http://schemas.microsoft.com/office/powerpoint/2010/main" val="118018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X+1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X+2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X+2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X+4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X+4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X+5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X+6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are consecutive and have to add up to 18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consecutive and have </a:t>
            </a:r>
            <a:r>
              <a:rPr lang="en-GB" sz="3200" dirty="0" smtClean="0"/>
              <a:t>to add up to 24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consecutive and have </a:t>
            </a:r>
            <a:r>
              <a:rPr lang="en-GB" sz="3200" dirty="0" smtClean="0"/>
              <a:t>to add up to 30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394442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</a:t>
            </a:r>
            <a:r>
              <a:rPr lang="en-GB" dirty="0" smtClean="0"/>
              <a:t>odd numbers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08296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numbers in this column are consecutive even numbers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08295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odd numbers</a:t>
            </a:r>
          </a:p>
        </p:txBody>
      </p:sp>
    </p:spTree>
    <p:extLst>
      <p:ext uri="{BB962C8B-B14F-4D97-AF65-F5344CB8AC3E}">
        <p14:creationId xmlns:p14="http://schemas.microsoft.com/office/powerpoint/2010/main" val="213929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5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6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7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7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8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9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9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10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11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are consecutive and have to add up to 18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consecutive and have </a:t>
            </a:r>
            <a:r>
              <a:rPr lang="en-GB" sz="3200" dirty="0" smtClean="0"/>
              <a:t>to add up to 24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consecutive and have </a:t>
            </a:r>
            <a:r>
              <a:rPr lang="en-GB" sz="3200" dirty="0" smtClean="0"/>
              <a:t>to add up to 30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394442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</a:t>
            </a:r>
            <a:r>
              <a:rPr lang="en-GB" dirty="0" smtClean="0"/>
              <a:t>odd numbers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08296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numbers in this column are consecutive even numbers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08295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odd numbers</a:t>
            </a:r>
          </a:p>
        </p:txBody>
      </p:sp>
    </p:spTree>
    <p:extLst>
      <p:ext uri="{BB962C8B-B14F-4D97-AF65-F5344CB8AC3E}">
        <p14:creationId xmlns:p14="http://schemas.microsoft.com/office/powerpoint/2010/main" val="264544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are consecutive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</a:t>
            </a:r>
            <a:r>
              <a:rPr lang="en-GB" sz="3200" dirty="0" smtClean="0"/>
              <a:t>consecutive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</a:t>
            </a:r>
            <a:r>
              <a:rPr lang="en-GB" sz="3200" dirty="0" smtClean="0"/>
              <a:t>consecutive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394442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</a:t>
            </a:r>
            <a:r>
              <a:rPr lang="en-GB" dirty="0" smtClean="0"/>
              <a:t>odd numbers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08296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numbers in this column are consecutive even numbers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08295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odd numbers</a:t>
            </a:r>
          </a:p>
        </p:txBody>
      </p:sp>
    </p:spTree>
    <p:extLst>
      <p:ext uri="{BB962C8B-B14F-4D97-AF65-F5344CB8AC3E}">
        <p14:creationId xmlns:p14="http://schemas.microsoft.com/office/powerpoint/2010/main" val="3908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11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12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14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15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15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16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17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are consecutive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</a:t>
            </a:r>
            <a:r>
              <a:rPr lang="en-GB" sz="3200" dirty="0" smtClean="0"/>
              <a:t>consecutive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</a:t>
            </a:r>
            <a:r>
              <a:rPr lang="en-GB" sz="3200" dirty="0" smtClean="0"/>
              <a:t>consecutive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394442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</a:t>
            </a:r>
            <a:r>
              <a:rPr lang="en-GB" dirty="0" smtClean="0"/>
              <a:t>odd numbers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08296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numbers in this column are consecutive even numbers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08295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odd numbers</a:t>
            </a:r>
          </a:p>
        </p:txBody>
      </p:sp>
    </p:spTree>
    <p:extLst>
      <p:ext uri="{BB962C8B-B14F-4D97-AF65-F5344CB8AC3E}">
        <p14:creationId xmlns:p14="http://schemas.microsoft.com/office/powerpoint/2010/main" val="130901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PRIME and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MULTIPLES of 3 and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EVEN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ODD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19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00185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7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2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6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9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12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10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PRIME and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MULTIPLES of 3 and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EVEN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ODD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19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8114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PRIME and multiply to make 70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684628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MULTIPLES of 3 &amp; multiply to make 162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multiply to make 32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EVEN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ODD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" y="5477570"/>
            <a:ext cx="1811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multiply to make 168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0931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7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5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2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3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9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8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1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4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PRIME and multiply to make 70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684628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MULTIPLES of 3 &amp; multiply to make 162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multiply to make 32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EVEN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ODD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" y="5477570"/>
            <a:ext cx="1811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multiply to make 168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57196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22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29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19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70960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are consecutive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</a:t>
            </a:r>
            <a:r>
              <a:rPr lang="en-GB" sz="3200" dirty="0" smtClean="0"/>
              <a:t>consecutive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</a:t>
            </a:r>
            <a:r>
              <a:rPr lang="en-GB" sz="3200" dirty="0"/>
              <a:t>are </a:t>
            </a:r>
            <a:r>
              <a:rPr lang="en-GB" sz="3200" dirty="0" smtClean="0"/>
              <a:t>consecutive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394442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</a:t>
            </a:r>
            <a:r>
              <a:rPr lang="en-GB" dirty="0" smtClean="0"/>
              <a:t>odd numbers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08296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numbers in this column are consecutive even numbers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08295"/>
            <a:ext cx="160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numbers in this column are consecutive odd numbers</a:t>
            </a:r>
          </a:p>
        </p:txBody>
      </p:sp>
    </p:spTree>
    <p:extLst>
      <p:ext uri="{BB962C8B-B14F-4D97-AF65-F5344CB8AC3E}">
        <p14:creationId xmlns:p14="http://schemas.microsoft.com/office/powerpoint/2010/main" val="396467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PRIME and add up to 12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47485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MULTIPLES of 3 and add up to 27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add up to 31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EVEN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ODD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9527" y="5477570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add to 19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2289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3908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81639" y="249106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69369" y="249105"/>
            <a:ext cx="1396538" cy="1619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3908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163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69369" y="1991928"/>
            <a:ext cx="1396538" cy="1619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3908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81639" y="3734751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9369" y="3734750"/>
            <a:ext cx="1396538" cy="16197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57099" y="397261"/>
            <a:ext cx="64748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PRIME and multiply to make 70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057099" y="2140084"/>
            <a:ext cx="6684628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be MULTIPLES of 3 &amp; multiply to make 162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98" y="4006017"/>
            <a:ext cx="6474857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numbers in this row have to multiply to make 32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6618" y="5477572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EVEN</a:t>
            </a:r>
            <a:endParaRPr lang="en-GB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11566" y="5477571"/>
            <a:ext cx="1602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are ODD</a:t>
            </a:r>
            <a:endParaRPr lang="en-GB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" y="5477570"/>
            <a:ext cx="1811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numbers in this column multiply to make 168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82095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1039</Words>
  <Application>Microsoft Macintosh PowerPoint</Application>
  <PresentationFormat>Widescreen</PresentationFormat>
  <Paragraphs>158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Calibri Light</vt:lpstr>
      <vt:lpstr>Arial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Helen Konstantine</cp:lastModifiedBy>
  <cp:revision>12</cp:revision>
  <cp:lastPrinted>2018-02-26T15:21:05Z</cp:lastPrinted>
  <dcterms:created xsi:type="dcterms:W3CDTF">2018-02-21T10:14:33Z</dcterms:created>
  <dcterms:modified xsi:type="dcterms:W3CDTF">2018-02-27T17:07:15Z</dcterms:modified>
</cp:coreProperties>
</file>