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42" d="100"/>
          <a:sy n="42" d="100"/>
        </p:scale>
        <p:origin x="72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06905" y="818148"/>
            <a:ext cx="9577137" cy="43313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3918752" y="818148"/>
            <a:ext cx="36043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Which is bigger?</a:t>
            </a:r>
            <a:endParaRPr lang="en-GB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2213810" y="2951747"/>
            <a:ext cx="126669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0" dirty="0"/>
              <a:t>3</a:t>
            </a:r>
            <a:r>
              <a:rPr lang="en-GB" sz="10000" baseline="30000" dirty="0" smtClean="0"/>
              <a:t>4</a:t>
            </a:r>
            <a:endParaRPr lang="en-GB" sz="10000" dirty="0"/>
          </a:p>
        </p:txBody>
      </p:sp>
      <p:sp>
        <p:nvSpPr>
          <p:cNvPr id="6" name="TextBox 5"/>
          <p:cNvSpPr txBox="1"/>
          <p:nvPr/>
        </p:nvSpPr>
        <p:spPr>
          <a:xfrm>
            <a:off x="7919711" y="2951747"/>
            <a:ext cx="126669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0" dirty="0" smtClean="0"/>
              <a:t>4</a:t>
            </a:r>
            <a:r>
              <a:rPr lang="en-GB" sz="10000" baseline="30000" dirty="0" smtClean="0"/>
              <a:t>3</a:t>
            </a:r>
            <a:endParaRPr lang="en-GB" sz="10000" dirty="0"/>
          </a:p>
        </p:txBody>
      </p:sp>
      <p:sp>
        <p:nvSpPr>
          <p:cNvPr id="7" name="TextBox 6"/>
          <p:cNvSpPr txBox="1"/>
          <p:nvPr/>
        </p:nvSpPr>
        <p:spPr>
          <a:xfrm>
            <a:off x="5066760" y="2951747"/>
            <a:ext cx="130837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0" dirty="0" smtClean="0"/>
              <a:t>or</a:t>
            </a:r>
            <a:endParaRPr lang="en-GB" sz="10000" dirty="0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06905" y="818148"/>
            <a:ext cx="9577137" cy="43313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18752" y="818148"/>
            <a:ext cx="36043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Which is bigger?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13810" y="2951747"/>
            <a:ext cx="191590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  <a:r>
              <a:rPr kumimoji="0" lang="en-GB" sz="100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en-GB" sz="10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13971" y="2983832"/>
            <a:ext cx="278153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9999</a:t>
            </a:r>
            <a:endParaRPr kumimoji="0" lang="en-GB" sz="10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66760" y="2951747"/>
            <a:ext cx="130837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</a:t>
            </a:r>
            <a:endParaRPr kumimoji="0" lang="en-GB" sz="10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1431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06905" y="818148"/>
            <a:ext cx="9577137" cy="43313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18752" y="818148"/>
            <a:ext cx="36043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Which is bigger?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13810" y="2951747"/>
            <a:ext cx="217719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  <a:r>
              <a:rPr lang="en-GB" sz="10000" baseline="30000" dirty="0" smtClean="0">
                <a:solidFill>
                  <a:prstClr val="black"/>
                </a:solidFill>
                <a:latin typeface="Calibri" panose="020F0502020204030204"/>
              </a:rPr>
              <a:t>-3</a:t>
            </a:r>
            <a:endParaRPr kumimoji="0" lang="en-GB" sz="10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19711" y="2951747"/>
            <a:ext cx="191590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  <a:r>
              <a:rPr lang="en-GB" sz="10000" baseline="30000" dirty="0">
                <a:solidFill>
                  <a:prstClr val="black"/>
                </a:solidFill>
                <a:latin typeface="Calibri" panose="020F0502020204030204"/>
              </a:rPr>
              <a:t>2</a:t>
            </a:r>
            <a:endParaRPr kumimoji="0" lang="en-GB" sz="10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66760" y="2951747"/>
            <a:ext cx="130837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</a:t>
            </a:r>
            <a:endParaRPr kumimoji="0" lang="en-GB" sz="10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0303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06905" y="818148"/>
            <a:ext cx="9683015" cy="5239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18752" y="818148"/>
            <a:ext cx="36043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Which is bigger?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79212" y="1569586"/>
            <a:ext cx="434926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 x 10</a:t>
            </a:r>
            <a:r>
              <a:rPr lang="en-GB" sz="10000" baseline="30000" dirty="0">
                <a:solidFill>
                  <a:prstClr val="black"/>
                </a:solidFill>
                <a:latin typeface="Calibri" panose="020F0502020204030204"/>
              </a:rPr>
              <a:t>4</a:t>
            </a:r>
            <a:endParaRPr kumimoji="0" lang="en-GB" sz="10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93412" y="4302157"/>
            <a:ext cx="50904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dirty="0" smtClean="0">
                <a:solidFill>
                  <a:prstClr val="black"/>
                </a:solidFill>
              </a:rPr>
              <a:t>10</a:t>
            </a:r>
            <a:r>
              <a:rPr lang="en-GB" sz="10000" baseline="30000" dirty="0" smtClean="0">
                <a:solidFill>
                  <a:prstClr val="black"/>
                </a:solidFill>
              </a:rPr>
              <a:t>2</a:t>
            </a:r>
            <a:r>
              <a:rPr lang="en-GB" sz="10000" dirty="0" smtClean="0">
                <a:solidFill>
                  <a:prstClr val="black"/>
                </a:solidFill>
              </a:rPr>
              <a:t> </a:t>
            </a:r>
            <a:r>
              <a:rPr kumimoji="0" lang="en-GB" sz="10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 10</a:t>
            </a:r>
            <a:r>
              <a:rPr kumimoji="0" lang="en-GB" sz="100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GB" sz="10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66760" y="2951747"/>
            <a:ext cx="130837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</a:t>
            </a:r>
            <a:endParaRPr kumimoji="0" lang="en-GB" sz="10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5262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06905" y="818148"/>
            <a:ext cx="9683015" cy="5239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18752" y="818148"/>
            <a:ext cx="36043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Which is bigger?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92033" y="1601337"/>
            <a:ext cx="148309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  <a:endParaRPr kumimoji="0" lang="en-GB" sz="10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93412" y="4302157"/>
            <a:ext cx="50904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  <a:r>
              <a:rPr kumimoji="0" lang="en-GB" sz="100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-2</a:t>
            </a:r>
            <a:r>
              <a:rPr kumimoji="0" lang="en-GB" sz="10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 10</a:t>
            </a:r>
            <a:r>
              <a:rPr kumimoji="0" lang="en-GB" sz="100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GB" sz="10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66760" y="2951747"/>
            <a:ext cx="130837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</a:t>
            </a:r>
            <a:endParaRPr kumimoji="0" lang="en-GB" sz="10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06267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41</Words>
  <Application>Microsoft Office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Helen Konstantine</cp:lastModifiedBy>
  <cp:revision>3</cp:revision>
  <dcterms:created xsi:type="dcterms:W3CDTF">2013-07-15T20:26:40Z</dcterms:created>
  <dcterms:modified xsi:type="dcterms:W3CDTF">2018-02-19T12:50:45Z</dcterms:modified>
</cp:coreProperties>
</file>