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42" d="100"/>
          <a:sy n="42" d="100"/>
        </p:scale>
        <p:origin x="54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830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4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53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2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33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548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3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1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4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43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92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29C54-3877-4B5F-9D1C-414410D960CF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FC319-25A0-4F86-A691-BA0859A526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56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Freeform 442"/>
          <p:cNvSpPr/>
          <p:nvPr/>
        </p:nvSpPr>
        <p:spPr>
          <a:xfrm>
            <a:off x="3909060" y="5189220"/>
            <a:ext cx="1463040" cy="1097280"/>
          </a:xfrm>
          <a:custGeom>
            <a:avLst/>
            <a:gdLst>
              <a:gd name="connsiteX0" fmla="*/ 0 w 1463040"/>
              <a:gd name="connsiteY0" fmla="*/ 1097280 h 1097280"/>
              <a:gd name="connsiteX1" fmla="*/ 708660 w 1463040"/>
              <a:gd name="connsiteY1" fmla="*/ 0 h 1097280"/>
              <a:gd name="connsiteX2" fmla="*/ 1463040 w 1463040"/>
              <a:gd name="connsiteY2" fmla="*/ 0 h 1097280"/>
              <a:gd name="connsiteX3" fmla="*/ 731520 w 1463040"/>
              <a:gd name="connsiteY3" fmla="*/ 1074420 h 1097280"/>
              <a:gd name="connsiteX4" fmla="*/ 0 w 1463040"/>
              <a:gd name="connsiteY4" fmla="*/ 1097280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3040" h="1097280">
                <a:moveTo>
                  <a:pt x="0" y="1097280"/>
                </a:moveTo>
                <a:lnTo>
                  <a:pt x="708660" y="0"/>
                </a:lnTo>
                <a:lnTo>
                  <a:pt x="1463040" y="0"/>
                </a:lnTo>
                <a:lnTo>
                  <a:pt x="731520" y="1074420"/>
                </a:lnTo>
                <a:lnTo>
                  <a:pt x="0" y="109728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2" name="Freeform 441"/>
          <p:cNvSpPr/>
          <p:nvPr/>
        </p:nvSpPr>
        <p:spPr>
          <a:xfrm>
            <a:off x="2125980" y="5189220"/>
            <a:ext cx="1440180" cy="708660"/>
          </a:xfrm>
          <a:custGeom>
            <a:avLst/>
            <a:gdLst>
              <a:gd name="connsiteX0" fmla="*/ 1028700 w 1440180"/>
              <a:gd name="connsiteY0" fmla="*/ 22860 h 708660"/>
              <a:gd name="connsiteX1" fmla="*/ 1440180 w 1440180"/>
              <a:gd name="connsiteY1" fmla="*/ 365760 h 708660"/>
              <a:gd name="connsiteX2" fmla="*/ 1028700 w 1440180"/>
              <a:gd name="connsiteY2" fmla="*/ 708660 h 708660"/>
              <a:gd name="connsiteX3" fmla="*/ 0 w 1440180"/>
              <a:gd name="connsiteY3" fmla="*/ 388620 h 708660"/>
              <a:gd name="connsiteX4" fmla="*/ 1074420 w 1440180"/>
              <a:gd name="connsiteY4" fmla="*/ 0 h 708660"/>
              <a:gd name="connsiteX5" fmla="*/ 1394460 w 1440180"/>
              <a:gd name="connsiteY5" fmla="*/ 342900 h 70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0180" h="708660">
                <a:moveTo>
                  <a:pt x="1028700" y="22860"/>
                </a:moveTo>
                <a:lnTo>
                  <a:pt x="1440180" y="365760"/>
                </a:lnTo>
                <a:lnTo>
                  <a:pt x="1028700" y="708660"/>
                </a:lnTo>
                <a:lnTo>
                  <a:pt x="0" y="388620"/>
                </a:lnTo>
                <a:lnTo>
                  <a:pt x="1074420" y="0"/>
                </a:lnTo>
                <a:lnTo>
                  <a:pt x="1394460" y="34290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0" name="Freeform 439"/>
          <p:cNvSpPr/>
          <p:nvPr/>
        </p:nvSpPr>
        <p:spPr>
          <a:xfrm>
            <a:off x="3909060" y="1923776"/>
            <a:ext cx="1463040" cy="1116604"/>
          </a:xfrm>
          <a:custGeom>
            <a:avLst/>
            <a:gdLst>
              <a:gd name="connsiteX0" fmla="*/ 0 w 1463040"/>
              <a:gd name="connsiteY0" fmla="*/ 1074420 h 1097280"/>
              <a:gd name="connsiteX1" fmla="*/ 754380 w 1463040"/>
              <a:gd name="connsiteY1" fmla="*/ 0 h 1097280"/>
              <a:gd name="connsiteX2" fmla="*/ 1120140 w 1463040"/>
              <a:gd name="connsiteY2" fmla="*/ 45720 h 1097280"/>
              <a:gd name="connsiteX3" fmla="*/ 1463040 w 1463040"/>
              <a:gd name="connsiteY3" fmla="*/ 1074420 h 1097280"/>
              <a:gd name="connsiteX4" fmla="*/ 68580 w 1463040"/>
              <a:gd name="connsiteY4" fmla="*/ 1097280 h 1097280"/>
              <a:gd name="connsiteX5" fmla="*/ 68580 w 1463040"/>
              <a:gd name="connsiteY5" fmla="*/ 1097280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3040" h="1097280">
                <a:moveTo>
                  <a:pt x="0" y="1074420"/>
                </a:moveTo>
                <a:lnTo>
                  <a:pt x="754380" y="0"/>
                </a:lnTo>
                <a:lnTo>
                  <a:pt x="1120140" y="45720"/>
                </a:lnTo>
                <a:lnTo>
                  <a:pt x="1463040" y="1074420"/>
                </a:lnTo>
                <a:lnTo>
                  <a:pt x="68580" y="1097280"/>
                </a:lnTo>
                <a:lnTo>
                  <a:pt x="68580" y="109728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9" name="Freeform 438"/>
          <p:cNvSpPr/>
          <p:nvPr/>
        </p:nvSpPr>
        <p:spPr>
          <a:xfrm>
            <a:off x="274320" y="5189220"/>
            <a:ext cx="1485900" cy="1143000"/>
          </a:xfrm>
          <a:custGeom>
            <a:avLst/>
            <a:gdLst>
              <a:gd name="connsiteX0" fmla="*/ 0 w 1485900"/>
              <a:gd name="connsiteY0" fmla="*/ 1097280 h 1143000"/>
              <a:gd name="connsiteX1" fmla="*/ 388620 w 1485900"/>
              <a:gd name="connsiteY1" fmla="*/ 22860 h 1143000"/>
              <a:gd name="connsiteX2" fmla="*/ 1485900 w 1485900"/>
              <a:gd name="connsiteY2" fmla="*/ 0 h 1143000"/>
              <a:gd name="connsiteX3" fmla="*/ 1074420 w 1485900"/>
              <a:gd name="connsiteY3" fmla="*/ 1120140 h 1143000"/>
              <a:gd name="connsiteX4" fmla="*/ 22860 w 1485900"/>
              <a:gd name="connsiteY4" fmla="*/ 1143000 h 1143000"/>
              <a:gd name="connsiteX5" fmla="*/ 0 w 1485900"/>
              <a:gd name="connsiteY5" fmla="*/ 109728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5900" h="1143000">
                <a:moveTo>
                  <a:pt x="0" y="1097280"/>
                </a:moveTo>
                <a:lnTo>
                  <a:pt x="388620" y="22860"/>
                </a:lnTo>
                <a:lnTo>
                  <a:pt x="1485900" y="0"/>
                </a:lnTo>
                <a:lnTo>
                  <a:pt x="1074420" y="1120140"/>
                </a:lnTo>
                <a:lnTo>
                  <a:pt x="22860" y="1143000"/>
                </a:lnTo>
                <a:lnTo>
                  <a:pt x="0" y="109728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8" name="Freeform 437"/>
          <p:cNvSpPr/>
          <p:nvPr/>
        </p:nvSpPr>
        <p:spPr>
          <a:xfrm>
            <a:off x="3886200" y="3543300"/>
            <a:ext cx="1440180" cy="1106898"/>
          </a:xfrm>
          <a:custGeom>
            <a:avLst/>
            <a:gdLst>
              <a:gd name="connsiteX0" fmla="*/ 0 w 1440180"/>
              <a:gd name="connsiteY0" fmla="*/ 1120140 h 1143000"/>
              <a:gd name="connsiteX1" fmla="*/ 388620 w 1440180"/>
              <a:gd name="connsiteY1" fmla="*/ 0 h 1143000"/>
              <a:gd name="connsiteX2" fmla="*/ 1120140 w 1440180"/>
              <a:gd name="connsiteY2" fmla="*/ 0 h 1143000"/>
              <a:gd name="connsiteX3" fmla="*/ 1440180 w 1440180"/>
              <a:gd name="connsiteY3" fmla="*/ 1143000 h 1143000"/>
              <a:gd name="connsiteX4" fmla="*/ 0 w 1440180"/>
              <a:gd name="connsiteY4" fmla="*/ 112014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180" h="1143000">
                <a:moveTo>
                  <a:pt x="0" y="1120140"/>
                </a:moveTo>
                <a:lnTo>
                  <a:pt x="388620" y="0"/>
                </a:lnTo>
                <a:lnTo>
                  <a:pt x="1120140" y="0"/>
                </a:lnTo>
                <a:lnTo>
                  <a:pt x="1440180" y="1143000"/>
                </a:lnTo>
                <a:lnTo>
                  <a:pt x="0" y="112014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7" name="Freeform 436"/>
          <p:cNvSpPr/>
          <p:nvPr/>
        </p:nvSpPr>
        <p:spPr>
          <a:xfrm>
            <a:off x="2120220" y="3520440"/>
            <a:ext cx="1423080" cy="1097280"/>
          </a:xfrm>
          <a:custGeom>
            <a:avLst/>
            <a:gdLst>
              <a:gd name="connsiteX0" fmla="*/ 1028700 w 1394460"/>
              <a:gd name="connsiteY0" fmla="*/ 0 h 1028700"/>
              <a:gd name="connsiteX1" fmla="*/ 1394460 w 1394460"/>
              <a:gd name="connsiteY1" fmla="*/ 525780 h 1028700"/>
              <a:gd name="connsiteX2" fmla="*/ 1051560 w 1394460"/>
              <a:gd name="connsiteY2" fmla="*/ 1028700 h 1028700"/>
              <a:gd name="connsiteX3" fmla="*/ 0 w 1394460"/>
              <a:gd name="connsiteY3" fmla="*/ 571500 h 1028700"/>
              <a:gd name="connsiteX4" fmla="*/ 1028700 w 1394460"/>
              <a:gd name="connsiteY4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4460" h="1028700">
                <a:moveTo>
                  <a:pt x="1028700" y="0"/>
                </a:moveTo>
                <a:lnTo>
                  <a:pt x="1394460" y="525780"/>
                </a:lnTo>
                <a:lnTo>
                  <a:pt x="1051560" y="1028700"/>
                </a:lnTo>
                <a:lnTo>
                  <a:pt x="0" y="571500"/>
                </a:lnTo>
                <a:lnTo>
                  <a:pt x="102870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6" name="Freeform 435"/>
          <p:cNvSpPr/>
          <p:nvPr/>
        </p:nvSpPr>
        <p:spPr>
          <a:xfrm>
            <a:off x="297180" y="3589020"/>
            <a:ext cx="1463040" cy="1051560"/>
          </a:xfrm>
          <a:custGeom>
            <a:avLst/>
            <a:gdLst>
              <a:gd name="connsiteX0" fmla="*/ 0 w 1463040"/>
              <a:gd name="connsiteY0" fmla="*/ 365760 h 1051560"/>
              <a:gd name="connsiteX1" fmla="*/ 731520 w 1463040"/>
              <a:gd name="connsiteY1" fmla="*/ 0 h 1051560"/>
              <a:gd name="connsiteX2" fmla="*/ 1463040 w 1463040"/>
              <a:gd name="connsiteY2" fmla="*/ 320040 h 1051560"/>
              <a:gd name="connsiteX3" fmla="*/ 777240 w 1463040"/>
              <a:gd name="connsiteY3" fmla="*/ 1051560 h 1051560"/>
              <a:gd name="connsiteX4" fmla="*/ 0 w 1463040"/>
              <a:gd name="connsiteY4" fmla="*/ 365760 h 105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3040" h="1051560">
                <a:moveTo>
                  <a:pt x="0" y="365760"/>
                </a:moveTo>
                <a:lnTo>
                  <a:pt x="731520" y="0"/>
                </a:lnTo>
                <a:lnTo>
                  <a:pt x="1463040" y="320040"/>
                </a:lnTo>
                <a:lnTo>
                  <a:pt x="777240" y="1051560"/>
                </a:lnTo>
                <a:lnTo>
                  <a:pt x="0" y="36576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Freeform 156"/>
          <p:cNvSpPr/>
          <p:nvPr/>
        </p:nvSpPr>
        <p:spPr>
          <a:xfrm>
            <a:off x="3886200" y="342900"/>
            <a:ext cx="1485900" cy="1097280"/>
          </a:xfrm>
          <a:custGeom>
            <a:avLst/>
            <a:gdLst>
              <a:gd name="connsiteX0" fmla="*/ 0 w 1485900"/>
              <a:gd name="connsiteY0" fmla="*/ 0 h 1097280"/>
              <a:gd name="connsiteX1" fmla="*/ 1485900 w 1485900"/>
              <a:gd name="connsiteY1" fmla="*/ 731520 h 1097280"/>
              <a:gd name="connsiteX2" fmla="*/ 45720 w 1485900"/>
              <a:gd name="connsiteY2" fmla="*/ 1097280 h 1097280"/>
              <a:gd name="connsiteX3" fmla="*/ 22860 w 1485900"/>
              <a:gd name="connsiteY3" fmla="*/ 45720 h 1097280"/>
              <a:gd name="connsiteX4" fmla="*/ 22860 w 1485900"/>
              <a:gd name="connsiteY4" fmla="*/ 45720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5900" h="1097280">
                <a:moveTo>
                  <a:pt x="0" y="0"/>
                </a:moveTo>
                <a:lnTo>
                  <a:pt x="1485900" y="731520"/>
                </a:lnTo>
                <a:lnTo>
                  <a:pt x="45720" y="1097280"/>
                </a:lnTo>
                <a:lnTo>
                  <a:pt x="22860" y="45720"/>
                </a:lnTo>
                <a:lnTo>
                  <a:pt x="22860" y="4572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Freeform 154"/>
          <p:cNvSpPr/>
          <p:nvPr/>
        </p:nvSpPr>
        <p:spPr>
          <a:xfrm>
            <a:off x="2103120" y="365760"/>
            <a:ext cx="1463040" cy="1120140"/>
          </a:xfrm>
          <a:custGeom>
            <a:avLst/>
            <a:gdLst>
              <a:gd name="connsiteX0" fmla="*/ 0 w 1463040"/>
              <a:gd name="connsiteY0" fmla="*/ 1120140 h 1120140"/>
              <a:gd name="connsiteX1" fmla="*/ 388620 w 1463040"/>
              <a:gd name="connsiteY1" fmla="*/ 0 h 1120140"/>
              <a:gd name="connsiteX2" fmla="*/ 1463040 w 1463040"/>
              <a:gd name="connsiteY2" fmla="*/ 1097280 h 1120140"/>
              <a:gd name="connsiteX3" fmla="*/ 0 w 1463040"/>
              <a:gd name="connsiteY3" fmla="*/ 112014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1120140">
                <a:moveTo>
                  <a:pt x="0" y="1120140"/>
                </a:moveTo>
                <a:lnTo>
                  <a:pt x="388620" y="0"/>
                </a:lnTo>
                <a:lnTo>
                  <a:pt x="1463040" y="1097280"/>
                </a:lnTo>
                <a:lnTo>
                  <a:pt x="0" y="112014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reeform 1"/>
          <p:cNvSpPr/>
          <p:nvPr/>
        </p:nvSpPr>
        <p:spPr>
          <a:xfrm>
            <a:off x="297180" y="365760"/>
            <a:ext cx="1463040" cy="1120140"/>
          </a:xfrm>
          <a:custGeom>
            <a:avLst/>
            <a:gdLst>
              <a:gd name="connsiteX0" fmla="*/ 0 w 1463040"/>
              <a:gd name="connsiteY0" fmla="*/ 1120140 h 1120140"/>
              <a:gd name="connsiteX1" fmla="*/ 1463040 w 1463040"/>
              <a:gd name="connsiteY1" fmla="*/ 0 h 1120140"/>
              <a:gd name="connsiteX2" fmla="*/ 1463040 w 1463040"/>
              <a:gd name="connsiteY2" fmla="*/ 1120140 h 1120140"/>
              <a:gd name="connsiteX3" fmla="*/ 68580 w 1463040"/>
              <a:gd name="connsiteY3" fmla="*/ 1097280 h 1120140"/>
              <a:gd name="connsiteX4" fmla="*/ 45720 w 1463040"/>
              <a:gd name="connsiteY4" fmla="*/ 1097280 h 1120140"/>
              <a:gd name="connsiteX5" fmla="*/ 1440180 w 1463040"/>
              <a:gd name="connsiteY5" fmla="*/ 22860 h 1120140"/>
              <a:gd name="connsiteX6" fmla="*/ 1440180 w 1463040"/>
              <a:gd name="connsiteY6" fmla="*/ 2286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3040" h="1120140">
                <a:moveTo>
                  <a:pt x="0" y="1120140"/>
                </a:moveTo>
                <a:lnTo>
                  <a:pt x="1463040" y="0"/>
                </a:lnTo>
                <a:lnTo>
                  <a:pt x="1463040" y="1120140"/>
                </a:lnTo>
                <a:lnTo>
                  <a:pt x="68580" y="1097280"/>
                </a:lnTo>
                <a:lnTo>
                  <a:pt x="45720" y="1097280"/>
                </a:lnTo>
                <a:lnTo>
                  <a:pt x="1440180" y="22860"/>
                </a:lnTo>
                <a:lnTo>
                  <a:pt x="1440180" y="2286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30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0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6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02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38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02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38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0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6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2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38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210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246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210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246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282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3180446" y="36902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282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3180446" y="72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210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246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282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3180446" y="109615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/>
          <p:cNvSpPr/>
          <p:nvPr/>
        </p:nvSpPr>
        <p:spPr>
          <a:xfrm>
            <a:off x="3900446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/>
          <p:cNvSpPr/>
          <p:nvPr/>
        </p:nvSpPr>
        <p:spPr>
          <a:xfrm>
            <a:off x="4260446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/>
          <p:cNvSpPr/>
          <p:nvPr/>
        </p:nvSpPr>
        <p:spPr>
          <a:xfrm>
            <a:off x="3900446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/>
          <p:cNvSpPr/>
          <p:nvPr/>
        </p:nvSpPr>
        <p:spPr>
          <a:xfrm>
            <a:off x="4260446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/>
          <p:cNvSpPr/>
          <p:nvPr/>
        </p:nvSpPr>
        <p:spPr>
          <a:xfrm>
            <a:off x="4620446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/>
          <p:cNvSpPr/>
          <p:nvPr/>
        </p:nvSpPr>
        <p:spPr>
          <a:xfrm>
            <a:off x="4980446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4620446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/>
          <p:cNvSpPr/>
          <p:nvPr/>
        </p:nvSpPr>
        <p:spPr>
          <a:xfrm>
            <a:off x="4980446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/>
          <p:cNvSpPr/>
          <p:nvPr/>
        </p:nvSpPr>
        <p:spPr>
          <a:xfrm>
            <a:off x="3900446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/>
          <p:cNvSpPr/>
          <p:nvPr/>
        </p:nvSpPr>
        <p:spPr>
          <a:xfrm>
            <a:off x="4260446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/>
          <p:cNvSpPr/>
          <p:nvPr/>
        </p:nvSpPr>
        <p:spPr>
          <a:xfrm>
            <a:off x="4620446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/>
          <p:cNvSpPr/>
          <p:nvPr/>
        </p:nvSpPr>
        <p:spPr>
          <a:xfrm>
            <a:off x="4980446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Rectangle 245"/>
          <p:cNvSpPr/>
          <p:nvPr/>
        </p:nvSpPr>
        <p:spPr>
          <a:xfrm>
            <a:off x="30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7" name="Rectangle 246"/>
          <p:cNvSpPr/>
          <p:nvPr/>
        </p:nvSpPr>
        <p:spPr>
          <a:xfrm>
            <a:off x="66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Rectangle 247"/>
          <p:cNvSpPr/>
          <p:nvPr/>
        </p:nvSpPr>
        <p:spPr>
          <a:xfrm>
            <a:off x="30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Rectangle 248"/>
          <p:cNvSpPr/>
          <p:nvPr/>
        </p:nvSpPr>
        <p:spPr>
          <a:xfrm>
            <a:off x="66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Rectangle 249"/>
          <p:cNvSpPr/>
          <p:nvPr/>
        </p:nvSpPr>
        <p:spPr>
          <a:xfrm>
            <a:off x="102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Rectangle 250"/>
          <p:cNvSpPr/>
          <p:nvPr/>
        </p:nvSpPr>
        <p:spPr>
          <a:xfrm>
            <a:off x="138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Rectangle 251"/>
          <p:cNvSpPr/>
          <p:nvPr/>
        </p:nvSpPr>
        <p:spPr>
          <a:xfrm>
            <a:off x="102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3" name="Rectangle 252"/>
          <p:cNvSpPr/>
          <p:nvPr/>
        </p:nvSpPr>
        <p:spPr>
          <a:xfrm>
            <a:off x="138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Rectangle 253"/>
          <p:cNvSpPr/>
          <p:nvPr/>
        </p:nvSpPr>
        <p:spPr>
          <a:xfrm>
            <a:off x="30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Rectangle 254"/>
          <p:cNvSpPr/>
          <p:nvPr/>
        </p:nvSpPr>
        <p:spPr>
          <a:xfrm>
            <a:off x="66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6" name="Rectangle 255"/>
          <p:cNvSpPr/>
          <p:nvPr/>
        </p:nvSpPr>
        <p:spPr>
          <a:xfrm>
            <a:off x="102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7" name="Rectangle 256"/>
          <p:cNvSpPr/>
          <p:nvPr/>
        </p:nvSpPr>
        <p:spPr>
          <a:xfrm>
            <a:off x="138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8" name="Rectangle 257"/>
          <p:cNvSpPr/>
          <p:nvPr/>
        </p:nvSpPr>
        <p:spPr>
          <a:xfrm>
            <a:off x="210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Rectangle 258"/>
          <p:cNvSpPr/>
          <p:nvPr/>
        </p:nvSpPr>
        <p:spPr>
          <a:xfrm>
            <a:off x="246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Rectangle 259"/>
          <p:cNvSpPr/>
          <p:nvPr/>
        </p:nvSpPr>
        <p:spPr>
          <a:xfrm>
            <a:off x="210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Rectangle 260"/>
          <p:cNvSpPr/>
          <p:nvPr/>
        </p:nvSpPr>
        <p:spPr>
          <a:xfrm>
            <a:off x="246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2" name="Rectangle 261"/>
          <p:cNvSpPr/>
          <p:nvPr/>
        </p:nvSpPr>
        <p:spPr>
          <a:xfrm>
            <a:off x="282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3" name="Rectangle 262"/>
          <p:cNvSpPr/>
          <p:nvPr/>
        </p:nvSpPr>
        <p:spPr>
          <a:xfrm>
            <a:off x="3180446" y="356307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4" name="Rectangle 263"/>
          <p:cNvSpPr/>
          <p:nvPr/>
        </p:nvSpPr>
        <p:spPr>
          <a:xfrm>
            <a:off x="282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5" name="Rectangle 264"/>
          <p:cNvSpPr/>
          <p:nvPr/>
        </p:nvSpPr>
        <p:spPr>
          <a:xfrm>
            <a:off x="3180446" y="392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6" name="Rectangle 265"/>
          <p:cNvSpPr/>
          <p:nvPr/>
        </p:nvSpPr>
        <p:spPr>
          <a:xfrm>
            <a:off x="210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" name="Rectangle 266"/>
          <p:cNvSpPr/>
          <p:nvPr/>
        </p:nvSpPr>
        <p:spPr>
          <a:xfrm>
            <a:off x="246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Rectangle 267"/>
          <p:cNvSpPr/>
          <p:nvPr/>
        </p:nvSpPr>
        <p:spPr>
          <a:xfrm>
            <a:off x="282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9" name="Rectangle 268"/>
          <p:cNvSpPr/>
          <p:nvPr/>
        </p:nvSpPr>
        <p:spPr>
          <a:xfrm>
            <a:off x="3180446" y="429019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0" name="Rectangle 269"/>
          <p:cNvSpPr/>
          <p:nvPr/>
        </p:nvSpPr>
        <p:spPr>
          <a:xfrm>
            <a:off x="3900446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Rectangle 270"/>
          <p:cNvSpPr/>
          <p:nvPr/>
        </p:nvSpPr>
        <p:spPr>
          <a:xfrm>
            <a:off x="4260446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2" name="Rectangle 271"/>
          <p:cNvSpPr/>
          <p:nvPr/>
        </p:nvSpPr>
        <p:spPr>
          <a:xfrm>
            <a:off x="3900446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3" name="Rectangle 272"/>
          <p:cNvSpPr/>
          <p:nvPr/>
        </p:nvSpPr>
        <p:spPr>
          <a:xfrm>
            <a:off x="4260446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4" name="Rectangle 273"/>
          <p:cNvSpPr/>
          <p:nvPr/>
        </p:nvSpPr>
        <p:spPr>
          <a:xfrm>
            <a:off x="4620446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Rectangle 274"/>
          <p:cNvSpPr/>
          <p:nvPr/>
        </p:nvSpPr>
        <p:spPr>
          <a:xfrm>
            <a:off x="4980446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6" name="Rectangle 275"/>
          <p:cNvSpPr/>
          <p:nvPr/>
        </p:nvSpPr>
        <p:spPr>
          <a:xfrm>
            <a:off x="4620446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Rectangle 276"/>
          <p:cNvSpPr/>
          <p:nvPr/>
        </p:nvSpPr>
        <p:spPr>
          <a:xfrm>
            <a:off x="4980446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Rectangle 277"/>
          <p:cNvSpPr/>
          <p:nvPr/>
        </p:nvSpPr>
        <p:spPr>
          <a:xfrm>
            <a:off x="3900446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Rectangle 278"/>
          <p:cNvSpPr/>
          <p:nvPr/>
        </p:nvSpPr>
        <p:spPr>
          <a:xfrm>
            <a:off x="4260446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0" name="Rectangle 279"/>
          <p:cNvSpPr/>
          <p:nvPr/>
        </p:nvSpPr>
        <p:spPr>
          <a:xfrm>
            <a:off x="4620446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1" name="Rectangle 280"/>
          <p:cNvSpPr/>
          <p:nvPr/>
        </p:nvSpPr>
        <p:spPr>
          <a:xfrm>
            <a:off x="4980446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" name="Rectangle 323"/>
          <p:cNvSpPr/>
          <p:nvPr/>
        </p:nvSpPr>
        <p:spPr>
          <a:xfrm>
            <a:off x="30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Rectangle 324"/>
          <p:cNvSpPr/>
          <p:nvPr/>
        </p:nvSpPr>
        <p:spPr>
          <a:xfrm>
            <a:off x="66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Rectangle 325"/>
          <p:cNvSpPr/>
          <p:nvPr/>
        </p:nvSpPr>
        <p:spPr>
          <a:xfrm>
            <a:off x="30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" name="Rectangle 326"/>
          <p:cNvSpPr/>
          <p:nvPr/>
        </p:nvSpPr>
        <p:spPr>
          <a:xfrm>
            <a:off x="66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Rectangle 327"/>
          <p:cNvSpPr/>
          <p:nvPr/>
        </p:nvSpPr>
        <p:spPr>
          <a:xfrm>
            <a:off x="102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Rectangle 328"/>
          <p:cNvSpPr/>
          <p:nvPr/>
        </p:nvSpPr>
        <p:spPr>
          <a:xfrm>
            <a:off x="138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" name="Rectangle 329"/>
          <p:cNvSpPr/>
          <p:nvPr/>
        </p:nvSpPr>
        <p:spPr>
          <a:xfrm>
            <a:off x="102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1" name="Rectangle 330"/>
          <p:cNvSpPr/>
          <p:nvPr/>
        </p:nvSpPr>
        <p:spPr>
          <a:xfrm>
            <a:off x="138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Rectangle 331"/>
          <p:cNvSpPr/>
          <p:nvPr/>
        </p:nvSpPr>
        <p:spPr>
          <a:xfrm>
            <a:off x="30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3" name="Rectangle 332"/>
          <p:cNvSpPr/>
          <p:nvPr/>
        </p:nvSpPr>
        <p:spPr>
          <a:xfrm>
            <a:off x="66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Rectangle 333"/>
          <p:cNvSpPr/>
          <p:nvPr/>
        </p:nvSpPr>
        <p:spPr>
          <a:xfrm>
            <a:off x="102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5" name="Rectangle 334"/>
          <p:cNvSpPr/>
          <p:nvPr/>
        </p:nvSpPr>
        <p:spPr>
          <a:xfrm>
            <a:off x="138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Rectangle 335"/>
          <p:cNvSpPr/>
          <p:nvPr/>
        </p:nvSpPr>
        <p:spPr>
          <a:xfrm>
            <a:off x="210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7" name="Rectangle 336"/>
          <p:cNvSpPr/>
          <p:nvPr/>
        </p:nvSpPr>
        <p:spPr>
          <a:xfrm>
            <a:off x="246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8" name="Rectangle 337"/>
          <p:cNvSpPr/>
          <p:nvPr/>
        </p:nvSpPr>
        <p:spPr>
          <a:xfrm>
            <a:off x="210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Rectangle 338"/>
          <p:cNvSpPr/>
          <p:nvPr/>
        </p:nvSpPr>
        <p:spPr>
          <a:xfrm>
            <a:off x="246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0" name="Rectangle 339"/>
          <p:cNvSpPr/>
          <p:nvPr/>
        </p:nvSpPr>
        <p:spPr>
          <a:xfrm>
            <a:off x="282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1" name="Rectangle 340"/>
          <p:cNvSpPr/>
          <p:nvPr/>
        </p:nvSpPr>
        <p:spPr>
          <a:xfrm>
            <a:off x="3180446" y="518803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2" name="Rectangle 341"/>
          <p:cNvSpPr/>
          <p:nvPr/>
        </p:nvSpPr>
        <p:spPr>
          <a:xfrm>
            <a:off x="282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Rectangle 342"/>
          <p:cNvSpPr/>
          <p:nvPr/>
        </p:nvSpPr>
        <p:spPr>
          <a:xfrm>
            <a:off x="3180446" y="554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4" name="Rectangle 343"/>
          <p:cNvSpPr/>
          <p:nvPr/>
        </p:nvSpPr>
        <p:spPr>
          <a:xfrm>
            <a:off x="210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5" name="Rectangle 344"/>
          <p:cNvSpPr/>
          <p:nvPr/>
        </p:nvSpPr>
        <p:spPr>
          <a:xfrm>
            <a:off x="246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Rectangle 345"/>
          <p:cNvSpPr/>
          <p:nvPr/>
        </p:nvSpPr>
        <p:spPr>
          <a:xfrm>
            <a:off x="282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7" name="Rectangle 346"/>
          <p:cNvSpPr/>
          <p:nvPr/>
        </p:nvSpPr>
        <p:spPr>
          <a:xfrm>
            <a:off x="3180446" y="591516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Rectangle 347"/>
          <p:cNvSpPr/>
          <p:nvPr/>
        </p:nvSpPr>
        <p:spPr>
          <a:xfrm>
            <a:off x="3900446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9" name="Rectangle 348"/>
          <p:cNvSpPr/>
          <p:nvPr/>
        </p:nvSpPr>
        <p:spPr>
          <a:xfrm>
            <a:off x="4260446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0" name="Rectangle 349"/>
          <p:cNvSpPr/>
          <p:nvPr/>
        </p:nvSpPr>
        <p:spPr>
          <a:xfrm>
            <a:off x="3900446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1" name="Rectangle 350"/>
          <p:cNvSpPr/>
          <p:nvPr/>
        </p:nvSpPr>
        <p:spPr>
          <a:xfrm>
            <a:off x="4260446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2" name="Rectangle 351"/>
          <p:cNvSpPr/>
          <p:nvPr/>
        </p:nvSpPr>
        <p:spPr>
          <a:xfrm>
            <a:off x="4620446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3" name="Rectangle 352"/>
          <p:cNvSpPr/>
          <p:nvPr/>
        </p:nvSpPr>
        <p:spPr>
          <a:xfrm>
            <a:off x="4980446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Rectangle 353"/>
          <p:cNvSpPr/>
          <p:nvPr/>
        </p:nvSpPr>
        <p:spPr>
          <a:xfrm>
            <a:off x="4620446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Rectangle 354"/>
          <p:cNvSpPr/>
          <p:nvPr/>
        </p:nvSpPr>
        <p:spPr>
          <a:xfrm>
            <a:off x="4980446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6" name="Rectangle 355"/>
          <p:cNvSpPr/>
          <p:nvPr/>
        </p:nvSpPr>
        <p:spPr>
          <a:xfrm>
            <a:off x="3900446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7" name="Rectangle 356"/>
          <p:cNvSpPr/>
          <p:nvPr/>
        </p:nvSpPr>
        <p:spPr>
          <a:xfrm>
            <a:off x="4260446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/>
          <p:cNvSpPr/>
          <p:nvPr/>
        </p:nvSpPr>
        <p:spPr>
          <a:xfrm>
            <a:off x="4620446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9" name="Rectangle 358"/>
          <p:cNvSpPr/>
          <p:nvPr/>
        </p:nvSpPr>
        <p:spPr>
          <a:xfrm>
            <a:off x="4980446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8" name="Freeform 397"/>
          <p:cNvSpPr/>
          <p:nvPr/>
        </p:nvSpPr>
        <p:spPr>
          <a:xfrm>
            <a:off x="2063648" y="1930127"/>
            <a:ext cx="1508760" cy="1120140"/>
          </a:xfrm>
          <a:custGeom>
            <a:avLst/>
            <a:gdLst>
              <a:gd name="connsiteX0" fmla="*/ 0 w 1508760"/>
              <a:gd name="connsiteY0" fmla="*/ 0 h 1120140"/>
              <a:gd name="connsiteX1" fmla="*/ 1485900 w 1508760"/>
              <a:gd name="connsiteY1" fmla="*/ 0 h 1120140"/>
              <a:gd name="connsiteX2" fmla="*/ 548640 w 1508760"/>
              <a:gd name="connsiteY2" fmla="*/ 1120140 h 1120140"/>
              <a:gd name="connsiteX3" fmla="*/ 45720 w 1508760"/>
              <a:gd name="connsiteY3" fmla="*/ 22860 h 1120140"/>
              <a:gd name="connsiteX4" fmla="*/ 1508760 w 1508760"/>
              <a:gd name="connsiteY4" fmla="*/ 2286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8760" h="1120140">
                <a:moveTo>
                  <a:pt x="0" y="0"/>
                </a:moveTo>
                <a:lnTo>
                  <a:pt x="1485900" y="0"/>
                </a:lnTo>
                <a:lnTo>
                  <a:pt x="548640" y="1120140"/>
                </a:lnTo>
                <a:lnTo>
                  <a:pt x="45720" y="22860"/>
                </a:lnTo>
                <a:lnTo>
                  <a:pt x="1508760" y="2286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9" name="Freeform 398"/>
          <p:cNvSpPr/>
          <p:nvPr/>
        </p:nvSpPr>
        <p:spPr>
          <a:xfrm>
            <a:off x="554888" y="1907267"/>
            <a:ext cx="1097280" cy="1120140"/>
          </a:xfrm>
          <a:custGeom>
            <a:avLst/>
            <a:gdLst>
              <a:gd name="connsiteX0" fmla="*/ 1097280 w 1097280"/>
              <a:gd name="connsiteY0" fmla="*/ 1097280 h 1120140"/>
              <a:gd name="connsiteX1" fmla="*/ 388620 w 1097280"/>
              <a:gd name="connsiteY1" fmla="*/ 0 h 1120140"/>
              <a:gd name="connsiteX2" fmla="*/ 0 w 1097280"/>
              <a:gd name="connsiteY2" fmla="*/ 1120140 h 1120140"/>
              <a:gd name="connsiteX3" fmla="*/ 1097280 w 1097280"/>
              <a:gd name="connsiteY3" fmla="*/ 109728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7280" h="1120140">
                <a:moveTo>
                  <a:pt x="1097280" y="1097280"/>
                </a:moveTo>
                <a:lnTo>
                  <a:pt x="388620" y="0"/>
                </a:lnTo>
                <a:lnTo>
                  <a:pt x="0" y="1120140"/>
                </a:lnTo>
                <a:lnTo>
                  <a:pt x="1097280" y="109728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0" name="Rectangle 399"/>
          <p:cNvSpPr/>
          <p:nvPr/>
        </p:nvSpPr>
        <p:spPr>
          <a:xfrm>
            <a:off x="220294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1" name="Rectangle 400"/>
          <p:cNvSpPr/>
          <p:nvPr/>
        </p:nvSpPr>
        <p:spPr>
          <a:xfrm>
            <a:off x="580294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2" name="Rectangle 401"/>
          <p:cNvSpPr/>
          <p:nvPr/>
        </p:nvSpPr>
        <p:spPr>
          <a:xfrm>
            <a:off x="220294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3" name="Rectangle 402"/>
          <p:cNvSpPr/>
          <p:nvPr/>
        </p:nvSpPr>
        <p:spPr>
          <a:xfrm>
            <a:off x="580294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4" name="Rectangle 403"/>
          <p:cNvSpPr/>
          <p:nvPr/>
        </p:nvSpPr>
        <p:spPr>
          <a:xfrm>
            <a:off x="940294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5" name="Rectangle 404"/>
          <p:cNvSpPr/>
          <p:nvPr/>
        </p:nvSpPr>
        <p:spPr>
          <a:xfrm>
            <a:off x="1300294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6" name="Rectangle 405"/>
          <p:cNvSpPr/>
          <p:nvPr/>
        </p:nvSpPr>
        <p:spPr>
          <a:xfrm>
            <a:off x="940294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7" name="Rectangle 406"/>
          <p:cNvSpPr/>
          <p:nvPr/>
        </p:nvSpPr>
        <p:spPr>
          <a:xfrm>
            <a:off x="1300294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8" name="Rectangle 407"/>
          <p:cNvSpPr/>
          <p:nvPr/>
        </p:nvSpPr>
        <p:spPr>
          <a:xfrm>
            <a:off x="220294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9" name="Rectangle 408"/>
          <p:cNvSpPr/>
          <p:nvPr/>
        </p:nvSpPr>
        <p:spPr>
          <a:xfrm>
            <a:off x="580294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0" name="Rectangle 409"/>
          <p:cNvSpPr/>
          <p:nvPr/>
        </p:nvSpPr>
        <p:spPr>
          <a:xfrm>
            <a:off x="940294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1" name="Rectangle 410"/>
          <p:cNvSpPr/>
          <p:nvPr/>
        </p:nvSpPr>
        <p:spPr>
          <a:xfrm>
            <a:off x="1300294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2" name="Rectangle 411"/>
          <p:cNvSpPr/>
          <p:nvPr/>
        </p:nvSpPr>
        <p:spPr>
          <a:xfrm>
            <a:off x="209178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3" name="Rectangle 412"/>
          <p:cNvSpPr/>
          <p:nvPr/>
        </p:nvSpPr>
        <p:spPr>
          <a:xfrm>
            <a:off x="245178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4" name="Rectangle 413"/>
          <p:cNvSpPr/>
          <p:nvPr/>
        </p:nvSpPr>
        <p:spPr>
          <a:xfrm>
            <a:off x="209178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5" name="Rectangle 414"/>
          <p:cNvSpPr/>
          <p:nvPr/>
        </p:nvSpPr>
        <p:spPr>
          <a:xfrm>
            <a:off x="245178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6" name="Rectangle 415"/>
          <p:cNvSpPr/>
          <p:nvPr/>
        </p:nvSpPr>
        <p:spPr>
          <a:xfrm>
            <a:off x="281178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7" name="Rectangle 416"/>
          <p:cNvSpPr/>
          <p:nvPr/>
        </p:nvSpPr>
        <p:spPr>
          <a:xfrm>
            <a:off x="317178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8" name="Rectangle 417"/>
          <p:cNvSpPr/>
          <p:nvPr/>
        </p:nvSpPr>
        <p:spPr>
          <a:xfrm>
            <a:off x="281178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9" name="Rectangle 418"/>
          <p:cNvSpPr/>
          <p:nvPr/>
        </p:nvSpPr>
        <p:spPr>
          <a:xfrm>
            <a:off x="317178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0" name="Rectangle 419"/>
          <p:cNvSpPr/>
          <p:nvPr/>
        </p:nvSpPr>
        <p:spPr>
          <a:xfrm>
            <a:off x="209178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1" name="Rectangle 420"/>
          <p:cNvSpPr/>
          <p:nvPr/>
        </p:nvSpPr>
        <p:spPr>
          <a:xfrm>
            <a:off x="245178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2" name="Rectangle 421"/>
          <p:cNvSpPr/>
          <p:nvPr/>
        </p:nvSpPr>
        <p:spPr>
          <a:xfrm>
            <a:off x="281178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3" name="Rectangle 422"/>
          <p:cNvSpPr/>
          <p:nvPr/>
        </p:nvSpPr>
        <p:spPr>
          <a:xfrm>
            <a:off x="317178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4" name="Rectangle 423"/>
          <p:cNvSpPr/>
          <p:nvPr/>
        </p:nvSpPr>
        <p:spPr>
          <a:xfrm>
            <a:off x="3923306" y="193339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Rectangle 424"/>
          <p:cNvSpPr/>
          <p:nvPr/>
        </p:nvSpPr>
        <p:spPr>
          <a:xfrm>
            <a:off x="4283306" y="193339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6" name="Rectangle 425"/>
          <p:cNvSpPr/>
          <p:nvPr/>
        </p:nvSpPr>
        <p:spPr>
          <a:xfrm>
            <a:off x="3923306" y="229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7" name="Rectangle 426"/>
          <p:cNvSpPr/>
          <p:nvPr/>
        </p:nvSpPr>
        <p:spPr>
          <a:xfrm>
            <a:off x="4283306" y="229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8" name="Rectangle 427"/>
          <p:cNvSpPr/>
          <p:nvPr/>
        </p:nvSpPr>
        <p:spPr>
          <a:xfrm>
            <a:off x="4643306" y="193339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9" name="Rectangle 428"/>
          <p:cNvSpPr/>
          <p:nvPr/>
        </p:nvSpPr>
        <p:spPr>
          <a:xfrm>
            <a:off x="5003306" y="193339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0" name="Rectangle 429"/>
          <p:cNvSpPr/>
          <p:nvPr/>
        </p:nvSpPr>
        <p:spPr>
          <a:xfrm>
            <a:off x="4643306" y="229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1" name="Rectangle 430"/>
          <p:cNvSpPr/>
          <p:nvPr/>
        </p:nvSpPr>
        <p:spPr>
          <a:xfrm>
            <a:off x="5003306" y="229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2" name="Rectangle 431"/>
          <p:cNvSpPr/>
          <p:nvPr/>
        </p:nvSpPr>
        <p:spPr>
          <a:xfrm>
            <a:off x="3923306" y="266051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3" name="Rectangle 432"/>
          <p:cNvSpPr/>
          <p:nvPr/>
        </p:nvSpPr>
        <p:spPr>
          <a:xfrm>
            <a:off x="4283306" y="266051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4" name="Rectangle 433"/>
          <p:cNvSpPr/>
          <p:nvPr/>
        </p:nvSpPr>
        <p:spPr>
          <a:xfrm>
            <a:off x="4643306" y="266051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5" name="Rectangle 434"/>
          <p:cNvSpPr/>
          <p:nvPr/>
        </p:nvSpPr>
        <p:spPr>
          <a:xfrm>
            <a:off x="5003306" y="266051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1" name="TextBox 440"/>
          <p:cNvSpPr txBox="1"/>
          <p:nvPr/>
        </p:nvSpPr>
        <p:spPr>
          <a:xfrm>
            <a:off x="274320" y="9670"/>
            <a:ext cx="5052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Which are equal to half, less than a half or more than half?</a:t>
            </a:r>
            <a:endParaRPr lang="en-GB" sz="1600" dirty="0"/>
          </a:p>
        </p:txBody>
      </p:sp>
      <p:sp>
        <p:nvSpPr>
          <p:cNvPr id="444" name="Freeform 443"/>
          <p:cNvSpPr/>
          <p:nvPr/>
        </p:nvSpPr>
        <p:spPr>
          <a:xfrm>
            <a:off x="10426654" y="5179602"/>
            <a:ext cx="1463040" cy="1097280"/>
          </a:xfrm>
          <a:custGeom>
            <a:avLst/>
            <a:gdLst>
              <a:gd name="connsiteX0" fmla="*/ 0 w 1463040"/>
              <a:gd name="connsiteY0" fmla="*/ 1097280 h 1097280"/>
              <a:gd name="connsiteX1" fmla="*/ 708660 w 1463040"/>
              <a:gd name="connsiteY1" fmla="*/ 0 h 1097280"/>
              <a:gd name="connsiteX2" fmla="*/ 1463040 w 1463040"/>
              <a:gd name="connsiteY2" fmla="*/ 0 h 1097280"/>
              <a:gd name="connsiteX3" fmla="*/ 731520 w 1463040"/>
              <a:gd name="connsiteY3" fmla="*/ 1074420 h 1097280"/>
              <a:gd name="connsiteX4" fmla="*/ 0 w 1463040"/>
              <a:gd name="connsiteY4" fmla="*/ 1097280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3040" h="1097280">
                <a:moveTo>
                  <a:pt x="0" y="1097280"/>
                </a:moveTo>
                <a:lnTo>
                  <a:pt x="708660" y="0"/>
                </a:lnTo>
                <a:lnTo>
                  <a:pt x="1463040" y="0"/>
                </a:lnTo>
                <a:lnTo>
                  <a:pt x="731520" y="1074420"/>
                </a:lnTo>
                <a:lnTo>
                  <a:pt x="0" y="109728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5" name="Freeform 444"/>
          <p:cNvSpPr/>
          <p:nvPr/>
        </p:nvSpPr>
        <p:spPr>
          <a:xfrm>
            <a:off x="8643574" y="5179602"/>
            <a:ext cx="1440180" cy="708660"/>
          </a:xfrm>
          <a:custGeom>
            <a:avLst/>
            <a:gdLst>
              <a:gd name="connsiteX0" fmla="*/ 1028700 w 1440180"/>
              <a:gd name="connsiteY0" fmla="*/ 22860 h 708660"/>
              <a:gd name="connsiteX1" fmla="*/ 1440180 w 1440180"/>
              <a:gd name="connsiteY1" fmla="*/ 365760 h 708660"/>
              <a:gd name="connsiteX2" fmla="*/ 1028700 w 1440180"/>
              <a:gd name="connsiteY2" fmla="*/ 708660 h 708660"/>
              <a:gd name="connsiteX3" fmla="*/ 0 w 1440180"/>
              <a:gd name="connsiteY3" fmla="*/ 388620 h 708660"/>
              <a:gd name="connsiteX4" fmla="*/ 1074420 w 1440180"/>
              <a:gd name="connsiteY4" fmla="*/ 0 h 708660"/>
              <a:gd name="connsiteX5" fmla="*/ 1394460 w 1440180"/>
              <a:gd name="connsiteY5" fmla="*/ 342900 h 70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0180" h="708660">
                <a:moveTo>
                  <a:pt x="1028700" y="22860"/>
                </a:moveTo>
                <a:lnTo>
                  <a:pt x="1440180" y="365760"/>
                </a:lnTo>
                <a:lnTo>
                  <a:pt x="1028700" y="708660"/>
                </a:lnTo>
                <a:lnTo>
                  <a:pt x="0" y="388620"/>
                </a:lnTo>
                <a:lnTo>
                  <a:pt x="1074420" y="0"/>
                </a:lnTo>
                <a:lnTo>
                  <a:pt x="1394460" y="34290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6" name="Freeform 445"/>
          <p:cNvSpPr/>
          <p:nvPr/>
        </p:nvSpPr>
        <p:spPr>
          <a:xfrm>
            <a:off x="10426654" y="1914158"/>
            <a:ext cx="1463040" cy="1116604"/>
          </a:xfrm>
          <a:custGeom>
            <a:avLst/>
            <a:gdLst>
              <a:gd name="connsiteX0" fmla="*/ 0 w 1463040"/>
              <a:gd name="connsiteY0" fmla="*/ 1074420 h 1097280"/>
              <a:gd name="connsiteX1" fmla="*/ 754380 w 1463040"/>
              <a:gd name="connsiteY1" fmla="*/ 0 h 1097280"/>
              <a:gd name="connsiteX2" fmla="*/ 1120140 w 1463040"/>
              <a:gd name="connsiteY2" fmla="*/ 45720 h 1097280"/>
              <a:gd name="connsiteX3" fmla="*/ 1463040 w 1463040"/>
              <a:gd name="connsiteY3" fmla="*/ 1074420 h 1097280"/>
              <a:gd name="connsiteX4" fmla="*/ 68580 w 1463040"/>
              <a:gd name="connsiteY4" fmla="*/ 1097280 h 1097280"/>
              <a:gd name="connsiteX5" fmla="*/ 68580 w 1463040"/>
              <a:gd name="connsiteY5" fmla="*/ 1097280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3040" h="1097280">
                <a:moveTo>
                  <a:pt x="0" y="1074420"/>
                </a:moveTo>
                <a:lnTo>
                  <a:pt x="754380" y="0"/>
                </a:lnTo>
                <a:lnTo>
                  <a:pt x="1120140" y="45720"/>
                </a:lnTo>
                <a:lnTo>
                  <a:pt x="1463040" y="1074420"/>
                </a:lnTo>
                <a:lnTo>
                  <a:pt x="68580" y="1097280"/>
                </a:lnTo>
                <a:lnTo>
                  <a:pt x="68580" y="109728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7" name="Freeform 446"/>
          <p:cNvSpPr/>
          <p:nvPr/>
        </p:nvSpPr>
        <p:spPr>
          <a:xfrm>
            <a:off x="6791914" y="5179602"/>
            <a:ext cx="1485900" cy="1143000"/>
          </a:xfrm>
          <a:custGeom>
            <a:avLst/>
            <a:gdLst>
              <a:gd name="connsiteX0" fmla="*/ 0 w 1485900"/>
              <a:gd name="connsiteY0" fmla="*/ 1097280 h 1143000"/>
              <a:gd name="connsiteX1" fmla="*/ 388620 w 1485900"/>
              <a:gd name="connsiteY1" fmla="*/ 22860 h 1143000"/>
              <a:gd name="connsiteX2" fmla="*/ 1485900 w 1485900"/>
              <a:gd name="connsiteY2" fmla="*/ 0 h 1143000"/>
              <a:gd name="connsiteX3" fmla="*/ 1074420 w 1485900"/>
              <a:gd name="connsiteY3" fmla="*/ 1120140 h 1143000"/>
              <a:gd name="connsiteX4" fmla="*/ 22860 w 1485900"/>
              <a:gd name="connsiteY4" fmla="*/ 1143000 h 1143000"/>
              <a:gd name="connsiteX5" fmla="*/ 0 w 1485900"/>
              <a:gd name="connsiteY5" fmla="*/ 109728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5900" h="1143000">
                <a:moveTo>
                  <a:pt x="0" y="1097280"/>
                </a:moveTo>
                <a:lnTo>
                  <a:pt x="388620" y="22860"/>
                </a:lnTo>
                <a:lnTo>
                  <a:pt x="1485900" y="0"/>
                </a:lnTo>
                <a:lnTo>
                  <a:pt x="1074420" y="1120140"/>
                </a:lnTo>
                <a:lnTo>
                  <a:pt x="22860" y="1143000"/>
                </a:lnTo>
                <a:lnTo>
                  <a:pt x="0" y="109728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8" name="Freeform 447"/>
          <p:cNvSpPr/>
          <p:nvPr/>
        </p:nvSpPr>
        <p:spPr>
          <a:xfrm>
            <a:off x="10403794" y="3533682"/>
            <a:ext cx="1440180" cy="1106898"/>
          </a:xfrm>
          <a:custGeom>
            <a:avLst/>
            <a:gdLst>
              <a:gd name="connsiteX0" fmla="*/ 0 w 1440180"/>
              <a:gd name="connsiteY0" fmla="*/ 1120140 h 1143000"/>
              <a:gd name="connsiteX1" fmla="*/ 388620 w 1440180"/>
              <a:gd name="connsiteY1" fmla="*/ 0 h 1143000"/>
              <a:gd name="connsiteX2" fmla="*/ 1120140 w 1440180"/>
              <a:gd name="connsiteY2" fmla="*/ 0 h 1143000"/>
              <a:gd name="connsiteX3" fmla="*/ 1440180 w 1440180"/>
              <a:gd name="connsiteY3" fmla="*/ 1143000 h 1143000"/>
              <a:gd name="connsiteX4" fmla="*/ 0 w 1440180"/>
              <a:gd name="connsiteY4" fmla="*/ 112014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180" h="1143000">
                <a:moveTo>
                  <a:pt x="0" y="1120140"/>
                </a:moveTo>
                <a:lnTo>
                  <a:pt x="388620" y="0"/>
                </a:lnTo>
                <a:lnTo>
                  <a:pt x="1120140" y="0"/>
                </a:lnTo>
                <a:lnTo>
                  <a:pt x="1440180" y="1143000"/>
                </a:lnTo>
                <a:lnTo>
                  <a:pt x="0" y="112014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9" name="Freeform 448"/>
          <p:cNvSpPr/>
          <p:nvPr/>
        </p:nvSpPr>
        <p:spPr>
          <a:xfrm>
            <a:off x="8637814" y="3510822"/>
            <a:ext cx="1423080" cy="1097280"/>
          </a:xfrm>
          <a:custGeom>
            <a:avLst/>
            <a:gdLst>
              <a:gd name="connsiteX0" fmla="*/ 1028700 w 1394460"/>
              <a:gd name="connsiteY0" fmla="*/ 0 h 1028700"/>
              <a:gd name="connsiteX1" fmla="*/ 1394460 w 1394460"/>
              <a:gd name="connsiteY1" fmla="*/ 525780 h 1028700"/>
              <a:gd name="connsiteX2" fmla="*/ 1051560 w 1394460"/>
              <a:gd name="connsiteY2" fmla="*/ 1028700 h 1028700"/>
              <a:gd name="connsiteX3" fmla="*/ 0 w 1394460"/>
              <a:gd name="connsiteY3" fmla="*/ 571500 h 1028700"/>
              <a:gd name="connsiteX4" fmla="*/ 1028700 w 1394460"/>
              <a:gd name="connsiteY4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4460" h="1028700">
                <a:moveTo>
                  <a:pt x="1028700" y="0"/>
                </a:moveTo>
                <a:lnTo>
                  <a:pt x="1394460" y="525780"/>
                </a:lnTo>
                <a:lnTo>
                  <a:pt x="1051560" y="1028700"/>
                </a:lnTo>
                <a:lnTo>
                  <a:pt x="0" y="571500"/>
                </a:lnTo>
                <a:lnTo>
                  <a:pt x="102870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0" name="Freeform 449"/>
          <p:cNvSpPr/>
          <p:nvPr/>
        </p:nvSpPr>
        <p:spPr>
          <a:xfrm>
            <a:off x="6814774" y="3579402"/>
            <a:ext cx="1463040" cy="1051560"/>
          </a:xfrm>
          <a:custGeom>
            <a:avLst/>
            <a:gdLst>
              <a:gd name="connsiteX0" fmla="*/ 0 w 1463040"/>
              <a:gd name="connsiteY0" fmla="*/ 365760 h 1051560"/>
              <a:gd name="connsiteX1" fmla="*/ 731520 w 1463040"/>
              <a:gd name="connsiteY1" fmla="*/ 0 h 1051560"/>
              <a:gd name="connsiteX2" fmla="*/ 1463040 w 1463040"/>
              <a:gd name="connsiteY2" fmla="*/ 320040 h 1051560"/>
              <a:gd name="connsiteX3" fmla="*/ 777240 w 1463040"/>
              <a:gd name="connsiteY3" fmla="*/ 1051560 h 1051560"/>
              <a:gd name="connsiteX4" fmla="*/ 0 w 1463040"/>
              <a:gd name="connsiteY4" fmla="*/ 365760 h 105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3040" h="1051560">
                <a:moveTo>
                  <a:pt x="0" y="365760"/>
                </a:moveTo>
                <a:lnTo>
                  <a:pt x="731520" y="0"/>
                </a:lnTo>
                <a:lnTo>
                  <a:pt x="1463040" y="320040"/>
                </a:lnTo>
                <a:lnTo>
                  <a:pt x="777240" y="1051560"/>
                </a:lnTo>
                <a:lnTo>
                  <a:pt x="0" y="36576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1" name="Freeform 450"/>
          <p:cNvSpPr/>
          <p:nvPr/>
        </p:nvSpPr>
        <p:spPr>
          <a:xfrm>
            <a:off x="10403794" y="333282"/>
            <a:ext cx="1485900" cy="1097280"/>
          </a:xfrm>
          <a:custGeom>
            <a:avLst/>
            <a:gdLst>
              <a:gd name="connsiteX0" fmla="*/ 0 w 1485900"/>
              <a:gd name="connsiteY0" fmla="*/ 0 h 1097280"/>
              <a:gd name="connsiteX1" fmla="*/ 1485900 w 1485900"/>
              <a:gd name="connsiteY1" fmla="*/ 731520 h 1097280"/>
              <a:gd name="connsiteX2" fmla="*/ 45720 w 1485900"/>
              <a:gd name="connsiteY2" fmla="*/ 1097280 h 1097280"/>
              <a:gd name="connsiteX3" fmla="*/ 22860 w 1485900"/>
              <a:gd name="connsiteY3" fmla="*/ 45720 h 1097280"/>
              <a:gd name="connsiteX4" fmla="*/ 22860 w 1485900"/>
              <a:gd name="connsiteY4" fmla="*/ 45720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5900" h="1097280">
                <a:moveTo>
                  <a:pt x="0" y="0"/>
                </a:moveTo>
                <a:lnTo>
                  <a:pt x="1485900" y="731520"/>
                </a:lnTo>
                <a:lnTo>
                  <a:pt x="45720" y="1097280"/>
                </a:lnTo>
                <a:lnTo>
                  <a:pt x="22860" y="45720"/>
                </a:lnTo>
                <a:lnTo>
                  <a:pt x="22860" y="4572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2" name="Freeform 451"/>
          <p:cNvSpPr/>
          <p:nvPr/>
        </p:nvSpPr>
        <p:spPr>
          <a:xfrm>
            <a:off x="8620714" y="356142"/>
            <a:ext cx="1463040" cy="1120140"/>
          </a:xfrm>
          <a:custGeom>
            <a:avLst/>
            <a:gdLst>
              <a:gd name="connsiteX0" fmla="*/ 0 w 1463040"/>
              <a:gd name="connsiteY0" fmla="*/ 1120140 h 1120140"/>
              <a:gd name="connsiteX1" fmla="*/ 388620 w 1463040"/>
              <a:gd name="connsiteY1" fmla="*/ 0 h 1120140"/>
              <a:gd name="connsiteX2" fmla="*/ 1463040 w 1463040"/>
              <a:gd name="connsiteY2" fmla="*/ 1097280 h 1120140"/>
              <a:gd name="connsiteX3" fmla="*/ 0 w 1463040"/>
              <a:gd name="connsiteY3" fmla="*/ 112014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1120140">
                <a:moveTo>
                  <a:pt x="0" y="1120140"/>
                </a:moveTo>
                <a:lnTo>
                  <a:pt x="388620" y="0"/>
                </a:lnTo>
                <a:lnTo>
                  <a:pt x="1463040" y="1097280"/>
                </a:lnTo>
                <a:lnTo>
                  <a:pt x="0" y="112014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3" name="Freeform 452"/>
          <p:cNvSpPr/>
          <p:nvPr/>
        </p:nvSpPr>
        <p:spPr>
          <a:xfrm>
            <a:off x="6814774" y="356142"/>
            <a:ext cx="1463040" cy="1120140"/>
          </a:xfrm>
          <a:custGeom>
            <a:avLst/>
            <a:gdLst>
              <a:gd name="connsiteX0" fmla="*/ 0 w 1463040"/>
              <a:gd name="connsiteY0" fmla="*/ 1120140 h 1120140"/>
              <a:gd name="connsiteX1" fmla="*/ 1463040 w 1463040"/>
              <a:gd name="connsiteY1" fmla="*/ 0 h 1120140"/>
              <a:gd name="connsiteX2" fmla="*/ 1463040 w 1463040"/>
              <a:gd name="connsiteY2" fmla="*/ 1120140 h 1120140"/>
              <a:gd name="connsiteX3" fmla="*/ 68580 w 1463040"/>
              <a:gd name="connsiteY3" fmla="*/ 1097280 h 1120140"/>
              <a:gd name="connsiteX4" fmla="*/ 45720 w 1463040"/>
              <a:gd name="connsiteY4" fmla="*/ 1097280 h 1120140"/>
              <a:gd name="connsiteX5" fmla="*/ 1440180 w 1463040"/>
              <a:gd name="connsiteY5" fmla="*/ 22860 h 1120140"/>
              <a:gd name="connsiteX6" fmla="*/ 1440180 w 1463040"/>
              <a:gd name="connsiteY6" fmla="*/ 2286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3040" h="1120140">
                <a:moveTo>
                  <a:pt x="0" y="1120140"/>
                </a:moveTo>
                <a:lnTo>
                  <a:pt x="1463040" y="0"/>
                </a:lnTo>
                <a:lnTo>
                  <a:pt x="1463040" y="1120140"/>
                </a:lnTo>
                <a:lnTo>
                  <a:pt x="68580" y="1097280"/>
                </a:lnTo>
                <a:lnTo>
                  <a:pt x="45720" y="1097280"/>
                </a:lnTo>
                <a:lnTo>
                  <a:pt x="1440180" y="22860"/>
                </a:lnTo>
                <a:lnTo>
                  <a:pt x="1440180" y="2286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4" name="Rectangle 453"/>
          <p:cNvSpPr/>
          <p:nvPr/>
        </p:nvSpPr>
        <p:spPr>
          <a:xfrm>
            <a:off x="681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5" name="Rectangle 454"/>
          <p:cNvSpPr/>
          <p:nvPr/>
        </p:nvSpPr>
        <p:spPr>
          <a:xfrm>
            <a:off x="717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6" name="Rectangle 455"/>
          <p:cNvSpPr/>
          <p:nvPr/>
        </p:nvSpPr>
        <p:spPr>
          <a:xfrm>
            <a:off x="681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7" name="Rectangle 456"/>
          <p:cNvSpPr/>
          <p:nvPr/>
        </p:nvSpPr>
        <p:spPr>
          <a:xfrm>
            <a:off x="717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8" name="Rectangle 457"/>
          <p:cNvSpPr/>
          <p:nvPr/>
        </p:nvSpPr>
        <p:spPr>
          <a:xfrm>
            <a:off x="753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9" name="Rectangle 458"/>
          <p:cNvSpPr/>
          <p:nvPr/>
        </p:nvSpPr>
        <p:spPr>
          <a:xfrm>
            <a:off x="789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0" name="Rectangle 459"/>
          <p:cNvSpPr/>
          <p:nvPr/>
        </p:nvSpPr>
        <p:spPr>
          <a:xfrm>
            <a:off x="753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1" name="Rectangle 460"/>
          <p:cNvSpPr/>
          <p:nvPr/>
        </p:nvSpPr>
        <p:spPr>
          <a:xfrm>
            <a:off x="789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2" name="Rectangle 461"/>
          <p:cNvSpPr/>
          <p:nvPr/>
        </p:nvSpPr>
        <p:spPr>
          <a:xfrm>
            <a:off x="681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3" name="Rectangle 462"/>
          <p:cNvSpPr/>
          <p:nvPr/>
        </p:nvSpPr>
        <p:spPr>
          <a:xfrm>
            <a:off x="717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4" name="Rectangle 463"/>
          <p:cNvSpPr/>
          <p:nvPr/>
        </p:nvSpPr>
        <p:spPr>
          <a:xfrm>
            <a:off x="753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5" name="Rectangle 464"/>
          <p:cNvSpPr/>
          <p:nvPr/>
        </p:nvSpPr>
        <p:spPr>
          <a:xfrm>
            <a:off x="789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6" name="Rectangle 465"/>
          <p:cNvSpPr/>
          <p:nvPr/>
        </p:nvSpPr>
        <p:spPr>
          <a:xfrm>
            <a:off x="861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7" name="Rectangle 466"/>
          <p:cNvSpPr/>
          <p:nvPr/>
        </p:nvSpPr>
        <p:spPr>
          <a:xfrm>
            <a:off x="897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8" name="Rectangle 467"/>
          <p:cNvSpPr/>
          <p:nvPr/>
        </p:nvSpPr>
        <p:spPr>
          <a:xfrm>
            <a:off x="861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9" name="Rectangle 468"/>
          <p:cNvSpPr/>
          <p:nvPr/>
        </p:nvSpPr>
        <p:spPr>
          <a:xfrm>
            <a:off x="897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0" name="Rectangle 469"/>
          <p:cNvSpPr/>
          <p:nvPr/>
        </p:nvSpPr>
        <p:spPr>
          <a:xfrm>
            <a:off x="933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1" name="Rectangle 470"/>
          <p:cNvSpPr/>
          <p:nvPr/>
        </p:nvSpPr>
        <p:spPr>
          <a:xfrm>
            <a:off x="9698040" y="35940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2" name="Rectangle 471"/>
          <p:cNvSpPr/>
          <p:nvPr/>
        </p:nvSpPr>
        <p:spPr>
          <a:xfrm>
            <a:off x="933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3" name="Rectangle 472"/>
          <p:cNvSpPr/>
          <p:nvPr/>
        </p:nvSpPr>
        <p:spPr>
          <a:xfrm>
            <a:off x="9698040" y="71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4" name="Rectangle 473"/>
          <p:cNvSpPr/>
          <p:nvPr/>
        </p:nvSpPr>
        <p:spPr>
          <a:xfrm>
            <a:off x="861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5" name="Rectangle 474"/>
          <p:cNvSpPr/>
          <p:nvPr/>
        </p:nvSpPr>
        <p:spPr>
          <a:xfrm>
            <a:off x="897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6" name="Rectangle 475"/>
          <p:cNvSpPr/>
          <p:nvPr/>
        </p:nvSpPr>
        <p:spPr>
          <a:xfrm>
            <a:off x="933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7" name="Rectangle 476"/>
          <p:cNvSpPr/>
          <p:nvPr/>
        </p:nvSpPr>
        <p:spPr>
          <a:xfrm>
            <a:off x="9698040" y="108653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8" name="Rectangle 477"/>
          <p:cNvSpPr/>
          <p:nvPr/>
        </p:nvSpPr>
        <p:spPr>
          <a:xfrm>
            <a:off x="10418040" y="34979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9" name="Rectangle 478"/>
          <p:cNvSpPr/>
          <p:nvPr/>
        </p:nvSpPr>
        <p:spPr>
          <a:xfrm>
            <a:off x="10778040" y="34979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0" name="Rectangle 479"/>
          <p:cNvSpPr/>
          <p:nvPr/>
        </p:nvSpPr>
        <p:spPr>
          <a:xfrm>
            <a:off x="10418040" y="70729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1" name="Rectangle 480"/>
          <p:cNvSpPr/>
          <p:nvPr/>
        </p:nvSpPr>
        <p:spPr>
          <a:xfrm>
            <a:off x="10778040" y="70729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2" name="Rectangle 481"/>
          <p:cNvSpPr/>
          <p:nvPr/>
        </p:nvSpPr>
        <p:spPr>
          <a:xfrm>
            <a:off x="11138040" y="34979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3" name="Rectangle 482"/>
          <p:cNvSpPr/>
          <p:nvPr/>
        </p:nvSpPr>
        <p:spPr>
          <a:xfrm>
            <a:off x="11498040" y="34979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4" name="Rectangle 483"/>
          <p:cNvSpPr/>
          <p:nvPr/>
        </p:nvSpPr>
        <p:spPr>
          <a:xfrm>
            <a:off x="11138040" y="70729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5" name="Rectangle 484"/>
          <p:cNvSpPr/>
          <p:nvPr/>
        </p:nvSpPr>
        <p:spPr>
          <a:xfrm>
            <a:off x="11498040" y="70729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6" name="Rectangle 485"/>
          <p:cNvSpPr/>
          <p:nvPr/>
        </p:nvSpPr>
        <p:spPr>
          <a:xfrm>
            <a:off x="10418040" y="107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7" name="Rectangle 486"/>
          <p:cNvSpPr/>
          <p:nvPr/>
        </p:nvSpPr>
        <p:spPr>
          <a:xfrm>
            <a:off x="10778040" y="107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8" name="Rectangle 487"/>
          <p:cNvSpPr/>
          <p:nvPr/>
        </p:nvSpPr>
        <p:spPr>
          <a:xfrm>
            <a:off x="11138040" y="107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9" name="Rectangle 488"/>
          <p:cNvSpPr/>
          <p:nvPr/>
        </p:nvSpPr>
        <p:spPr>
          <a:xfrm>
            <a:off x="11498040" y="107691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0" name="Rectangle 489"/>
          <p:cNvSpPr/>
          <p:nvPr/>
        </p:nvSpPr>
        <p:spPr>
          <a:xfrm>
            <a:off x="681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1" name="Rectangle 490"/>
          <p:cNvSpPr/>
          <p:nvPr/>
        </p:nvSpPr>
        <p:spPr>
          <a:xfrm>
            <a:off x="717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2" name="Rectangle 491"/>
          <p:cNvSpPr/>
          <p:nvPr/>
        </p:nvSpPr>
        <p:spPr>
          <a:xfrm>
            <a:off x="681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3" name="Rectangle 492"/>
          <p:cNvSpPr/>
          <p:nvPr/>
        </p:nvSpPr>
        <p:spPr>
          <a:xfrm>
            <a:off x="717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4" name="Rectangle 493"/>
          <p:cNvSpPr/>
          <p:nvPr/>
        </p:nvSpPr>
        <p:spPr>
          <a:xfrm>
            <a:off x="753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5" name="Rectangle 494"/>
          <p:cNvSpPr/>
          <p:nvPr/>
        </p:nvSpPr>
        <p:spPr>
          <a:xfrm>
            <a:off x="789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6" name="Rectangle 495"/>
          <p:cNvSpPr/>
          <p:nvPr/>
        </p:nvSpPr>
        <p:spPr>
          <a:xfrm>
            <a:off x="753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7" name="Rectangle 496"/>
          <p:cNvSpPr/>
          <p:nvPr/>
        </p:nvSpPr>
        <p:spPr>
          <a:xfrm>
            <a:off x="789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8" name="Rectangle 497"/>
          <p:cNvSpPr/>
          <p:nvPr/>
        </p:nvSpPr>
        <p:spPr>
          <a:xfrm>
            <a:off x="681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9" name="Rectangle 498"/>
          <p:cNvSpPr/>
          <p:nvPr/>
        </p:nvSpPr>
        <p:spPr>
          <a:xfrm>
            <a:off x="717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0" name="Rectangle 499"/>
          <p:cNvSpPr/>
          <p:nvPr/>
        </p:nvSpPr>
        <p:spPr>
          <a:xfrm>
            <a:off x="753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" name="Rectangle 500"/>
          <p:cNvSpPr/>
          <p:nvPr/>
        </p:nvSpPr>
        <p:spPr>
          <a:xfrm>
            <a:off x="789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2" name="Rectangle 501"/>
          <p:cNvSpPr/>
          <p:nvPr/>
        </p:nvSpPr>
        <p:spPr>
          <a:xfrm>
            <a:off x="861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3" name="Rectangle 502"/>
          <p:cNvSpPr/>
          <p:nvPr/>
        </p:nvSpPr>
        <p:spPr>
          <a:xfrm>
            <a:off x="897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4" name="Rectangle 503"/>
          <p:cNvSpPr/>
          <p:nvPr/>
        </p:nvSpPr>
        <p:spPr>
          <a:xfrm>
            <a:off x="861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5" name="Rectangle 504"/>
          <p:cNvSpPr/>
          <p:nvPr/>
        </p:nvSpPr>
        <p:spPr>
          <a:xfrm>
            <a:off x="897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6" name="Rectangle 505"/>
          <p:cNvSpPr/>
          <p:nvPr/>
        </p:nvSpPr>
        <p:spPr>
          <a:xfrm>
            <a:off x="933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7" name="Rectangle 506"/>
          <p:cNvSpPr/>
          <p:nvPr/>
        </p:nvSpPr>
        <p:spPr>
          <a:xfrm>
            <a:off x="9698040" y="355345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8" name="Rectangle 507"/>
          <p:cNvSpPr/>
          <p:nvPr/>
        </p:nvSpPr>
        <p:spPr>
          <a:xfrm>
            <a:off x="933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9" name="Rectangle 508"/>
          <p:cNvSpPr/>
          <p:nvPr/>
        </p:nvSpPr>
        <p:spPr>
          <a:xfrm>
            <a:off x="9698040" y="391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0" name="Rectangle 509"/>
          <p:cNvSpPr/>
          <p:nvPr/>
        </p:nvSpPr>
        <p:spPr>
          <a:xfrm>
            <a:off x="861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1" name="Rectangle 510"/>
          <p:cNvSpPr/>
          <p:nvPr/>
        </p:nvSpPr>
        <p:spPr>
          <a:xfrm>
            <a:off x="897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2" name="Rectangle 511"/>
          <p:cNvSpPr/>
          <p:nvPr/>
        </p:nvSpPr>
        <p:spPr>
          <a:xfrm>
            <a:off x="933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3" name="Rectangle 512"/>
          <p:cNvSpPr/>
          <p:nvPr/>
        </p:nvSpPr>
        <p:spPr>
          <a:xfrm>
            <a:off x="9698040" y="428058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4" name="Rectangle 513"/>
          <p:cNvSpPr/>
          <p:nvPr/>
        </p:nvSpPr>
        <p:spPr>
          <a:xfrm>
            <a:off x="10418040" y="354383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5" name="Rectangle 514"/>
          <p:cNvSpPr/>
          <p:nvPr/>
        </p:nvSpPr>
        <p:spPr>
          <a:xfrm>
            <a:off x="10778040" y="354383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6" name="Rectangle 515"/>
          <p:cNvSpPr/>
          <p:nvPr/>
        </p:nvSpPr>
        <p:spPr>
          <a:xfrm>
            <a:off x="10418040" y="390134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7" name="Rectangle 516"/>
          <p:cNvSpPr/>
          <p:nvPr/>
        </p:nvSpPr>
        <p:spPr>
          <a:xfrm>
            <a:off x="10778040" y="390134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8" name="Rectangle 517"/>
          <p:cNvSpPr/>
          <p:nvPr/>
        </p:nvSpPr>
        <p:spPr>
          <a:xfrm>
            <a:off x="11138040" y="354383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9" name="Rectangle 518"/>
          <p:cNvSpPr/>
          <p:nvPr/>
        </p:nvSpPr>
        <p:spPr>
          <a:xfrm>
            <a:off x="11498040" y="354383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0" name="Rectangle 519"/>
          <p:cNvSpPr/>
          <p:nvPr/>
        </p:nvSpPr>
        <p:spPr>
          <a:xfrm>
            <a:off x="11138040" y="390134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1" name="Rectangle 520"/>
          <p:cNvSpPr/>
          <p:nvPr/>
        </p:nvSpPr>
        <p:spPr>
          <a:xfrm>
            <a:off x="11498040" y="390134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2" name="Rectangle 521"/>
          <p:cNvSpPr/>
          <p:nvPr/>
        </p:nvSpPr>
        <p:spPr>
          <a:xfrm>
            <a:off x="10418040" y="427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3" name="Rectangle 522"/>
          <p:cNvSpPr/>
          <p:nvPr/>
        </p:nvSpPr>
        <p:spPr>
          <a:xfrm>
            <a:off x="10778040" y="427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4" name="Rectangle 523"/>
          <p:cNvSpPr/>
          <p:nvPr/>
        </p:nvSpPr>
        <p:spPr>
          <a:xfrm>
            <a:off x="11138040" y="427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5" name="Rectangle 524"/>
          <p:cNvSpPr/>
          <p:nvPr/>
        </p:nvSpPr>
        <p:spPr>
          <a:xfrm>
            <a:off x="11498040" y="427096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6" name="Rectangle 525"/>
          <p:cNvSpPr/>
          <p:nvPr/>
        </p:nvSpPr>
        <p:spPr>
          <a:xfrm>
            <a:off x="681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7" name="Rectangle 526"/>
          <p:cNvSpPr/>
          <p:nvPr/>
        </p:nvSpPr>
        <p:spPr>
          <a:xfrm>
            <a:off x="717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8" name="Rectangle 527"/>
          <p:cNvSpPr/>
          <p:nvPr/>
        </p:nvSpPr>
        <p:spPr>
          <a:xfrm>
            <a:off x="681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9" name="Rectangle 528"/>
          <p:cNvSpPr/>
          <p:nvPr/>
        </p:nvSpPr>
        <p:spPr>
          <a:xfrm>
            <a:off x="717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0" name="Rectangle 529"/>
          <p:cNvSpPr/>
          <p:nvPr/>
        </p:nvSpPr>
        <p:spPr>
          <a:xfrm>
            <a:off x="753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1" name="Rectangle 530"/>
          <p:cNvSpPr/>
          <p:nvPr/>
        </p:nvSpPr>
        <p:spPr>
          <a:xfrm>
            <a:off x="789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2" name="Rectangle 531"/>
          <p:cNvSpPr/>
          <p:nvPr/>
        </p:nvSpPr>
        <p:spPr>
          <a:xfrm>
            <a:off x="753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3" name="Rectangle 532"/>
          <p:cNvSpPr/>
          <p:nvPr/>
        </p:nvSpPr>
        <p:spPr>
          <a:xfrm>
            <a:off x="789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4" name="Rectangle 533"/>
          <p:cNvSpPr/>
          <p:nvPr/>
        </p:nvSpPr>
        <p:spPr>
          <a:xfrm>
            <a:off x="681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5" name="Rectangle 534"/>
          <p:cNvSpPr/>
          <p:nvPr/>
        </p:nvSpPr>
        <p:spPr>
          <a:xfrm>
            <a:off x="717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6" name="Rectangle 535"/>
          <p:cNvSpPr/>
          <p:nvPr/>
        </p:nvSpPr>
        <p:spPr>
          <a:xfrm>
            <a:off x="753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7" name="Rectangle 536"/>
          <p:cNvSpPr/>
          <p:nvPr/>
        </p:nvSpPr>
        <p:spPr>
          <a:xfrm>
            <a:off x="789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8" name="Rectangle 537"/>
          <p:cNvSpPr/>
          <p:nvPr/>
        </p:nvSpPr>
        <p:spPr>
          <a:xfrm>
            <a:off x="861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9" name="Rectangle 538"/>
          <p:cNvSpPr/>
          <p:nvPr/>
        </p:nvSpPr>
        <p:spPr>
          <a:xfrm>
            <a:off x="897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0" name="Rectangle 539"/>
          <p:cNvSpPr/>
          <p:nvPr/>
        </p:nvSpPr>
        <p:spPr>
          <a:xfrm>
            <a:off x="861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1" name="Rectangle 540"/>
          <p:cNvSpPr/>
          <p:nvPr/>
        </p:nvSpPr>
        <p:spPr>
          <a:xfrm>
            <a:off x="897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2" name="Rectangle 541"/>
          <p:cNvSpPr/>
          <p:nvPr/>
        </p:nvSpPr>
        <p:spPr>
          <a:xfrm>
            <a:off x="933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3" name="Rectangle 542"/>
          <p:cNvSpPr/>
          <p:nvPr/>
        </p:nvSpPr>
        <p:spPr>
          <a:xfrm>
            <a:off x="9698040" y="5178418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4" name="Rectangle 543"/>
          <p:cNvSpPr/>
          <p:nvPr/>
        </p:nvSpPr>
        <p:spPr>
          <a:xfrm>
            <a:off x="933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5" name="Rectangle 544"/>
          <p:cNvSpPr/>
          <p:nvPr/>
        </p:nvSpPr>
        <p:spPr>
          <a:xfrm>
            <a:off x="9698040" y="553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6" name="Rectangle 545"/>
          <p:cNvSpPr/>
          <p:nvPr/>
        </p:nvSpPr>
        <p:spPr>
          <a:xfrm>
            <a:off x="861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7" name="Rectangle 546"/>
          <p:cNvSpPr/>
          <p:nvPr/>
        </p:nvSpPr>
        <p:spPr>
          <a:xfrm>
            <a:off x="897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8" name="Rectangle 547"/>
          <p:cNvSpPr/>
          <p:nvPr/>
        </p:nvSpPr>
        <p:spPr>
          <a:xfrm>
            <a:off x="933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9" name="Rectangle 548"/>
          <p:cNvSpPr/>
          <p:nvPr/>
        </p:nvSpPr>
        <p:spPr>
          <a:xfrm>
            <a:off x="9698040" y="5905542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0" name="Rectangle 549"/>
          <p:cNvSpPr/>
          <p:nvPr/>
        </p:nvSpPr>
        <p:spPr>
          <a:xfrm>
            <a:off x="10418040" y="516880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1" name="Rectangle 550"/>
          <p:cNvSpPr/>
          <p:nvPr/>
        </p:nvSpPr>
        <p:spPr>
          <a:xfrm>
            <a:off x="10778040" y="516880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2" name="Rectangle 551"/>
          <p:cNvSpPr/>
          <p:nvPr/>
        </p:nvSpPr>
        <p:spPr>
          <a:xfrm>
            <a:off x="10418040" y="552630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3" name="Rectangle 552"/>
          <p:cNvSpPr/>
          <p:nvPr/>
        </p:nvSpPr>
        <p:spPr>
          <a:xfrm>
            <a:off x="10778040" y="552630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4" name="Rectangle 553"/>
          <p:cNvSpPr/>
          <p:nvPr/>
        </p:nvSpPr>
        <p:spPr>
          <a:xfrm>
            <a:off x="11138040" y="516880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5" name="Rectangle 554"/>
          <p:cNvSpPr/>
          <p:nvPr/>
        </p:nvSpPr>
        <p:spPr>
          <a:xfrm>
            <a:off x="11498040" y="516880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6" name="Rectangle 555"/>
          <p:cNvSpPr/>
          <p:nvPr/>
        </p:nvSpPr>
        <p:spPr>
          <a:xfrm>
            <a:off x="11138040" y="552630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7" name="Rectangle 556"/>
          <p:cNvSpPr/>
          <p:nvPr/>
        </p:nvSpPr>
        <p:spPr>
          <a:xfrm>
            <a:off x="11498040" y="5526306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8" name="Rectangle 557"/>
          <p:cNvSpPr/>
          <p:nvPr/>
        </p:nvSpPr>
        <p:spPr>
          <a:xfrm>
            <a:off x="10418040" y="589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9" name="Rectangle 558"/>
          <p:cNvSpPr/>
          <p:nvPr/>
        </p:nvSpPr>
        <p:spPr>
          <a:xfrm>
            <a:off x="10778040" y="589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0" name="Rectangle 559"/>
          <p:cNvSpPr/>
          <p:nvPr/>
        </p:nvSpPr>
        <p:spPr>
          <a:xfrm>
            <a:off x="11138040" y="589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1" name="Rectangle 560"/>
          <p:cNvSpPr/>
          <p:nvPr/>
        </p:nvSpPr>
        <p:spPr>
          <a:xfrm>
            <a:off x="11498040" y="589592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2" name="Freeform 561"/>
          <p:cNvSpPr/>
          <p:nvPr/>
        </p:nvSpPr>
        <p:spPr>
          <a:xfrm>
            <a:off x="8581242" y="1920509"/>
            <a:ext cx="1508760" cy="1120140"/>
          </a:xfrm>
          <a:custGeom>
            <a:avLst/>
            <a:gdLst>
              <a:gd name="connsiteX0" fmla="*/ 0 w 1508760"/>
              <a:gd name="connsiteY0" fmla="*/ 0 h 1120140"/>
              <a:gd name="connsiteX1" fmla="*/ 1485900 w 1508760"/>
              <a:gd name="connsiteY1" fmla="*/ 0 h 1120140"/>
              <a:gd name="connsiteX2" fmla="*/ 548640 w 1508760"/>
              <a:gd name="connsiteY2" fmla="*/ 1120140 h 1120140"/>
              <a:gd name="connsiteX3" fmla="*/ 45720 w 1508760"/>
              <a:gd name="connsiteY3" fmla="*/ 22860 h 1120140"/>
              <a:gd name="connsiteX4" fmla="*/ 1508760 w 1508760"/>
              <a:gd name="connsiteY4" fmla="*/ 2286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8760" h="1120140">
                <a:moveTo>
                  <a:pt x="0" y="0"/>
                </a:moveTo>
                <a:lnTo>
                  <a:pt x="1485900" y="0"/>
                </a:lnTo>
                <a:lnTo>
                  <a:pt x="548640" y="1120140"/>
                </a:lnTo>
                <a:lnTo>
                  <a:pt x="45720" y="22860"/>
                </a:lnTo>
                <a:lnTo>
                  <a:pt x="1508760" y="2286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3" name="Freeform 562"/>
          <p:cNvSpPr/>
          <p:nvPr/>
        </p:nvSpPr>
        <p:spPr>
          <a:xfrm>
            <a:off x="7072482" y="1897649"/>
            <a:ext cx="1097280" cy="1120140"/>
          </a:xfrm>
          <a:custGeom>
            <a:avLst/>
            <a:gdLst>
              <a:gd name="connsiteX0" fmla="*/ 1097280 w 1097280"/>
              <a:gd name="connsiteY0" fmla="*/ 1097280 h 1120140"/>
              <a:gd name="connsiteX1" fmla="*/ 388620 w 1097280"/>
              <a:gd name="connsiteY1" fmla="*/ 0 h 1120140"/>
              <a:gd name="connsiteX2" fmla="*/ 0 w 1097280"/>
              <a:gd name="connsiteY2" fmla="*/ 1120140 h 1120140"/>
              <a:gd name="connsiteX3" fmla="*/ 1097280 w 1097280"/>
              <a:gd name="connsiteY3" fmla="*/ 109728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7280" h="1120140">
                <a:moveTo>
                  <a:pt x="1097280" y="1097280"/>
                </a:moveTo>
                <a:lnTo>
                  <a:pt x="388620" y="0"/>
                </a:lnTo>
                <a:lnTo>
                  <a:pt x="0" y="1120140"/>
                </a:lnTo>
                <a:lnTo>
                  <a:pt x="1097280" y="109728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4" name="Rectangle 563"/>
          <p:cNvSpPr/>
          <p:nvPr/>
        </p:nvSpPr>
        <p:spPr>
          <a:xfrm>
            <a:off x="6737888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5" name="Rectangle 564"/>
          <p:cNvSpPr/>
          <p:nvPr/>
        </p:nvSpPr>
        <p:spPr>
          <a:xfrm>
            <a:off x="7097888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6" name="Rectangle 565"/>
          <p:cNvSpPr/>
          <p:nvPr/>
        </p:nvSpPr>
        <p:spPr>
          <a:xfrm>
            <a:off x="6737888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7" name="Rectangle 566"/>
          <p:cNvSpPr/>
          <p:nvPr/>
        </p:nvSpPr>
        <p:spPr>
          <a:xfrm>
            <a:off x="7097888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8" name="Rectangle 567"/>
          <p:cNvSpPr/>
          <p:nvPr/>
        </p:nvSpPr>
        <p:spPr>
          <a:xfrm>
            <a:off x="7457888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9" name="Rectangle 568"/>
          <p:cNvSpPr/>
          <p:nvPr/>
        </p:nvSpPr>
        <p:spPr>
          <a:xfrm>
            <a:off x="7817888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0" name="Rectangle 569"/>
          <p:cNvSpPr/>
          <p:nvPr/>
        </p:nvSpPr>
        <p:spPr>
          <a:xfrm>
            <a:off x="7457888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1" name="Rectangle 570"/>
          <p:cNvSpPr/>
          <p:nvPr/>
        </p:nvSpPr>
        <p:spPr>
          <a:xfrm>
            <a:off x="7817888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2" name="Rectangle 571"/>
          <p:cNvSpPr/>
          <p:nvPr/>
        </p:nvSpPr>
        <p:spPr>
          <a:xfrm>
            <a:off x="6737888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3" name="Rectangle 572"/>
          <p:cNvSpPr/>
          <p:nvPr/>
        </p:nvSpPr>
        <p:spPr>
          <a:xfrm>
            <a:off x="7097888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4" name="Rectangle 573"/>
          <p:cNvSpPr/>
          <p:nvPr/>
        </p:nvSpPr>
        <p:spPr>
          <a:xfrm>
            <a:off x="7457888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5" name="Rectangle 574"/>
          <p:cNvSpPr/>
          <p:nvPr/>
        </p:nvSpPr>
        <p:spPr>
          <a:xfrm>
            <a:off x="7817888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6" name="Rectangle 575"/>
          <p:cNvSpPr/>
          <p:nvPr/>
        </p:nvSpPr>
        <p:spPr>
          <a:xfrm>
            <a:off x="8609374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7" name="Rectangle 576"/>
          <p:cNvSpPr/>
          <p:nvPr/>
        </p:nvSpPr>
        <p:spPr>
          <a:xfrm>
            <a:off x="8969374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8" name="Rectangle 577"/>
          <p:cNvSpPr/>
          <p:nvPr/>
        </p:nvSpPr>
        <p:spPr>
          <a:xfrm>
            <a:off x="8609374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9" name="Rectangle 578"/>
          <p:cNvSpPr/>
          <p:nvPr/>
        </p:nvSpPr>
        <p:spPr>
          <a:xfrm>
            <a:off x="8969374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0" name="Rectangle 579"/>
          <p:cNvSpPr/>
          <p:nvPr/>
        </p:nvSpPr>
        <p:spPr>
          <a:xfrm>
            <a:off x="9329374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1" name="Rectangle 580"/>
          <p:cNvSpPr/>
          <p:nvPr/>
        </p:nvSpPr>
        <p:spPr>
          <a:xfrm>
            <a:off x="9689374" y="1914157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2" name="Rectangle 581"/>
          <p:cNvSpPr/>
          <p:nvPr/>
        </p:nvSpPr>
        <p:spPr>
          <a:xfrm>
            <a:off x="9329374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3" name="Rectangle 582"/>
          <p:cNvSpPr/>
          <p:nvPr/>
        </p:nvSpPr>
        <p:spPr>
          <a:xfrm>
            <a:off x="9689374" y="2271663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4" name="Rectangle 583"/>
          <p:cNvSpPr/>
          <p:nvPr/>
        </p:nvSpPr>
        <p:spPr>
          <a:xfrm>
            <a:off x="8609374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5" name="Rectangle 584"/>
          <p:cNvSpPr/>
          <p:nvPr/>
        </p:nvSpPr>
        <p:spPr>
          <a:xfrm>
            <a:off x="8969374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6" name="Rectangle 585"/>
          <p:cNvSpPr/>
          <p:nvPr/>
        </p:nvSpPr>
        <p:spPr>
          <a:xfrm>
            <a:off x="9329374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7" name="Rectangle 586"/>
          <p:cNvSpPr/>
          <p:nvPr/>
        </p:nvSpPr>
        <p:spPr>
          <a:xfrm>
            <a:off x="9689374" y="264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8" name="Rectangle 587"/>
          <p:cNvSpPr/>
          <p:nvPr/>
        </p:nvSpPr>
        <p:spPr>
          <a:xfrm>
            <a:off x="1044090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9" name="Rectangle 588"/>
          <p:cNvSpPr/>
          <p:nvPr/>
        </p:nvSpPr>
        <p:spPr>
          <a:xfrm>
            <a:off x="1080090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0" name="Rectangle 589"/>
          <p:cNvSpPr/>
          <p:nvPr/>
        </p:nvSpPr>
        <p:spPr>
          <a:xfrm>
            <a:off x="1044090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1" name="Rectangle 590"/>
          <p:cNvSpPr/>
          <p:nvPr/>
        </p:nvSpPr>
        <p:spPr>
          <a:xfrm>
            <a:off x="1080090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2" name="Rectangle 591"/>
          <p:cNvSpPr/>
          <p:nvPr/>
        </p:nvSpPr>
        <p:spPr>
          <a:xfrm>
            <a:off x="1116090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3" name="Rectangle 592"/>
          <p:cNvSpPr/>
          <p:nvPr/>
        </p:nvSpPr>
        <p:spPr>
          <a:xfrm>
            <a:off x="11520900" y="192377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4" name="Rectangle 593"/>
          <p:cNvSpPr/>
          <p:nvPr/>
        </p:nvSpPr>
        <p:spPr>
          <a:xfrm>
            <a:off x="1116090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5" name="Rectangle 594"/>
          <p:cNvSpPr/>
          <p:nvPr/>
        </p:nvSpPr>
        <p:spPr>
          <a:xfrm>
            <a:off x="11520900" y="2281281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6" name="Rectangle 595"/>
          <p:cNvSpPr/>
          <p:nvPr/>
        </p:nvSpPr>
        <p:spPr>
          <a:xfrm>
            <a:off x="1044090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7" name="Rectangle 596"/>
          <p:cNvSpPr/>
          <p:nvPr/>
        </p:nvSpPr>
        <p:spPr>
          <a:xfrm>
            <a:off x="1080090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8" name="Rectangle 597"/>
          <p:cNvSpPr/>
          <p:nvPr/>
        </p:nvSpPr>
        <p:spPr>
          <a:xfrm>
            <a:off x="1116090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9" name="Rectangle 598"/>
          <p:cNvSpPr/>
          <p:nvPr/>
        </p:nvSpPr>
        <p:spPr>
          <a:xfrm>
            <a:off x="11520900" y="2650899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0" name="TextBox 599"/>
          <p:cNvSpPr txBox="1"/>
          <p:nvPr/>
        </p:nvSpPr>
        <p:spPr>
          <a:xfrm>
            <a:off x="6791914" y="52"/>
            <a:ext cx="5052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Which are equal to half, less than a half or more than half?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5893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8"/>
          <p:cNvGrpSpPr>
            <a:grpSpLocks/>
          </p:cNvGrpSpPr>
          <p:nvPr/>
        </p:nvGrpSpPr>
        <p:grpSpPr bwMode="auto">
          <a:xfrm>
            <a:off x="1494849" y="1"/>
            <a:ext cx="2440564" cy="2343085"/>
            <a:chOff x="-97713" y="0"/>
            <a:chExt cx="4704638" cy="4627915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719138" y="0"/>
              <a:ext cx="3887787" cy="3744913"/>
              <a:chOff x="975" y="799"/>
              <a:chExt cx="2449" cy="2359"/>
            </a:xfrm>
            <a:solidFill>
              <a:schemeClr val="bg1"/>
            </a:solidFill>
          </p:grpSpPr>
          <p:sp>
            <p:nvSpPr>
              <p:cNvPr id="4" name="Rectangle 4"/>
              <p:cNvSpPr>
                <a:spLocks noChangeArrowheads="1"/>
              </p:cNvSpPr>
              <p:nvPr/>
            </p:nvSpPr>
            <p:spPr bwMode="auto">
              <a:xfrm>
                <a:off x="975" y="845"/>
                <a:ext cx="2404" cy="2313"/>
              </a:xfrm>
              <a:prstGeom prst="rect">
                <a:avLst/>
              </a:prstGeom>
              <a:grpFill/>
              <a:ln w="762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1600"/>
              </a:p>
            </p:txBody>
          </p:sp>
          <p:sp>
            <p:nvSpPr>
              <p:cNvPr id="5" name="Rectangle 5"/>
              <p:cNvSpPr>
                <a:spLocks noChangeArrowheads="1"/>
              </p:cNvSpPr>
              <p:nvPr/>
            </p:nvSpPr>
            <p:spPr bwMode="auto">
              <a:xfrm>
                <a:off x="2200" y="799"/>
                <a:ext cx="1224" cy="1225"/>
              </a:xfrm>
              <a:prstGeom prst="rect">
                <a:avLst/>
              </a:prstGeom>
              <a:grpFill/>
              <a:ln w="762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1600"/>
              </a:p>
            </p:txBody>
          </p:sp>
          <p:sp>
            <p:nvSpPr>
              <p:cNvPr id="6" name="Freeform 8"/>
              <p:cNvSpPr>
                <a:spLocks/>
              </p:cNvSpPr>
              <p:nvPr/>
            </p:nvSpPr>
            <p:spPr bwMode="auto">
              <a:xfrm>
                <a:off x="2200" y="845"/>
                <a:ext cx="1179" cy="1179"/>
              </a:xfrm>
              <a:custGeom>
                <a:avLst/>
                <a:gdLst>
                  <a:gd name="T0" fmla="*/ 1179 w 1179"/>
                  <a:gd name="T1" fmla="*/ 1179 h 1179"/>
                  <a:gd name="T2" fmla="*/ 0 w 1179"/>
                  <a:gd name="T3" fmla="*/ 1179 h 1179"/>
                  <a:gd name="T4" fmla="*/ 0 w 1179"/>
                  <a:gd name="T5" fmla="*/ 0 h 1179"/>
                  <a:gd name="T6" fmla="*/ 0 60000 65536"/>
                  <a:gd name="T7" fmla="*/ 0 60000 65536"/>
                  <a:gd name="T8" fmla="*/ 0 60000 65536"/>
                  <a:gd name="T9" fmla="*/ 0 w 1179"/>
                  <a:gd name="T10" fmla="*/ 0 h 1179"/>
                  <a:gd name="T11" fmla="*/ 1179 w 1179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79" h="1179">
                    <a:moveTo>
                      <a:pt x="1179" y="1179"/>
                    </a:moveTo>
                    <a:lnTo>
                      <a:pt x="0" y="1179"/>
                    </a:lnTo>
                    <a:lnTo>
                      <a:pt x="0" y="0"/>
                    </a:lnTo>
                  </a:path>
                </a:pathLst>
              </a:cu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600"/>
              </a:p>
            </p:txBody>
          </p:sp>
        </p:grpSp>
        <p:sp>
          <p:nvSpPr>
            <p:cNvPr id="9310" name="Line 10"/>
            <p:cNvSpPr>
              <a:spLocks noChangeShapeType="1"/>
            </p:cNvSpPr>
            <p:nvPr/>
          </p:nvSpPr>
          <p:spPr bwMode="auto">
            <a:xfrm>
              <a:off x="2519363" y="3959225"/>
              <a:ext cx="2016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1" name="Line 11"/>
            <p:cNvSpPr>
              <a:spLocks noChangeShapeType="1"/>
            </p:cNvSpPr>
            <p:nvPr/>
          </p:nvSpPr>
          <p:spPr bwMode="auto">
            <a:xfrm flipH="1">
              <a:off x="647700" y="3959225"/>
              <a:ext cx="18716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2" name="Line 12"/>
            <p:cNvSpPr>
              <a:spLocks noChangeShapeType="1"/>
            </p:cNvSpPr>
            <p:nvPr/>
          </p:nvSpPr>
          <p:spPr bwMode="auto">
            <a:xfrm>
              <a:off x="503238" y="2592388"/>
              <a:ext cx="0" cy="1223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3" name="Line 13"/>
            <p:cNvSpPr>
              <a:spLocks noChangeShapeType="1"/>
            </p:cNvSpPr>
            <p:nvPr/>
          </p:nvSpPr>
          <p:spPr bwMode="auto">
            <a:xfrm flipV="1">
              <a:off x="503238" y="0"/>
              <a:ext cx="0" cy="2592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4" name="Line 14"/>
            <p:cNvSpPr>
              <a:spLocks noChangeShapeType="1"/>
            </p:cNvSpPr>
            <p:nvPr/>
          </p:nvSpPr>
          <p:spPr bwMode="auto">
            <a:xfrm flipH="1">
              <a:off x="2662238" y="1800225"/>
              <a:ext cx="792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5" name="Line 15"/>
            <p:cNvSpPr>
              <a:spLocks noChangeShapeType="1"/>
            </p:cNvSpPr>
            <p:nvPr/>
          </p:nvSpPr>
          <p:spPr bwMode="auto">
            <a:xfrm>
              <a:off x="3454400" y="1800225"/>
              <a:ext cx="1152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6" name="Line 16"/>
            <p:cNvSpPr>
              <a:spLocks noChangeShapeType="1"/>
            </p:cNvSpPr>
            <p:nvPr/>
          </p:nvSpPr>
          <p:spPr bwMode="auto">
            <a:xfrm>
              <a:off x="2806700" y="1008063"/>
              <a:ext cx="0" cy="792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7" name="Line 17"/>
            <p:cNvSpPr>
              <a:spLocks noChangeShapeType="1"/>
            </p:cNvSpPr>
            <p:nvPr/>
          </p:nvSpPr>
          <p:spPr bwMode="auto">
            <a:xfrm flipV="1">
              <a:off x="2806700" y="71438"/>
              <a:ext cx="0" cy="936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18" name="Text Box 18"/>
            <p:cNvSpPr txBox="1">
              <a:spLocks noChangeArrowheads="1"/>
            </p:cNvSpPr>
            <p:nvPr/>
          </p:nvSpPr>
          <p:spPr bwMode="auto">
            <a:xfrm>
              <a:off x="2232025" y="3959224"/>
              <a:ext cx="1103779" cy="668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8cm</a:t>
              </a:r>
              <a:endParaRPr lang="en-GB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9319" name="Text Box 19"/>
            <p:cNvSpPr txBox="1">
              <a:spLocks noChangeArrowheads="1"/>
            </p:cNvSpPr>
            <p:nvPr/>
          </p:nvSpPr>
          <p:spPr bwMode="auto">
            <a:xfrm rot="16200000">
              <a:off x="-449273" y="1794588"/>
              <a:ext cx="1355746" cy="65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12cm</a:t>
              </a:r>
            </a:p>
          </p:txBody>
        </p:sp>
        <p:sp>
          <p:nvSpPr>
            <p:cNvPr id="9320" name="Text Box 20"/>
            <p:cNvSpPr txBox="1">
              <a:spLocks noChangeArrowheads="1"/>
            </p:cNvSpPr>
            <p:nvPr/>
          </p:nvSpPr>
          <p:spPr bwMode="auto">
            <a:xfrm>
              <a:off x="3311525" y="1366839"/>
              <a:ext cx="1103779" cy="668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3cm</a:t>
              </a:r>
            </a:p>
          </p:txBody>
        </p:sp>
        <p:sp>
          <p:nvSpPr>
            <p:cNvPr id="9321" name="Text Box 21"/>
            <p:cNvSpPr txBox="1">
              <a:spLocks noChangeArrowheads="1"/>
            </p:cNvSpPr>
            <p:nvPr/>
          </p:nvSpPr>
          <p:spPr bwMode="auto">
            <a:xfrm rot="5400000">
              <a:off x="2609497" y="505240"/>
              <a:ext cx="1130950" cy="65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5cm</a:t>
              </a:r>
            </a:p>
          </p:txBody>
        </p:sp>
      </p:grpSp>
      <p:cxnSp>
        <p:nvCxnSpPr>
          <p:cNvPr id="21" name="Straight Connector 20"/>
          <p:cNvCxnSpPr>
            <a:stCxn id="4" idx="1"/>
            <a:endCxn id="9320" idx="2"/>
          </p:cNvCxnSpPr>
          <p:nvPr/>
        </p:nvCxnSpPr>
        <p:spPr>
          <a:xfrm flipV="1">
            <a:off x="1917700" y="963614"/>
            <a:ext cx="1601788" cy="3175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0" name="Group 24"/>
          <p:cNvGrpSpPr>
            <a:grpSpLocks/>
          </p:cNvGrpSpPr>
          <p:nvPr/>
        </p:nvGrpSpPr>
        <p:grpSpPr bwMode="auto">
          <a:xfrm>
            <a:off x="1506061" y="2276476"/>
            <a:ext cx="2442052" cy="2343085"/>
            <a:chOff x="-97499" y="0"/>
            <a:chExt cx="4704424" cy="4627915"/>
          </a:xfrm>
        </p:grpSpPr>
        <p:grpSp>
          <p:nvGrpSpPr>
            <p:cNvPr id="26" name="Group 9"/>
            <p:cNvGrpSpPr>
              <a:grpSpLocks/>
            </p:cNvGrpSpPr>
            <p:nvPr/>
          </p:nvGrpSpPr>
          <p:grpSpPr bwMode="auto">
            <a:xfrm>
              <a:off x="719138" y="0"/>
              <a:ext cx="3887787" cy="3744913"/>
              <a:chOff x="975" y="799"/>
              <a:chExt cx="2449" cy="2359"/>
            </a:xfrm>
            <a:solidFill>
              <a:schemeClr val="bg1"/>
            </a:solidFill>
          </p:grpSpPr>
          <p:sp>
            <p:nvSpPr>
              <p:cNvPr id="39" name="Rectangle 4"/>
              <p:cNvSpPr>
                <a:spLocks noChangeArrowheads="1"/>
              </p:cNvSpPr>
              <p:nvPr/>
            </p:nvSpPr>
            <p:spPr bwMode="auto">
              <a:xfrm>
                <a:off x="975" y="845"/>
                <a:ext cx="2404" cy="2313"/>
              </a:xfrm>
              <a:prstGeom prst="rect">
                <a:avLst/>
              </a:prstGeom>
              <a:grpFill/>
              <a:ln w="762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1600"/>
              </a:p>
            </p:txBody>
          </p:sp>
          <p:sp>
            <p:nvSpPr>
              <p:cNvPr id="40" name="Rectangle 5"/>
              <p:cNvSpPr>
                <a:spLocks noChangeArrowheads="1"/>
              </p:cNvSpPr>
              <p:nvPr/>
            </p:nvSpPr>
            <p:spPr bwMode="auto">
              <a:xfrm>
                <a:off x="2200" y="799"/>
                <a:ext cx="1224" cy="1225"/>
              </a:xfrm>
              <a:prstGeom prst="rect">
                <a:avLst/>
              </a:prstGeom>
              <a:grpFill/>
              <a:ln w="762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1600"/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2200" y="845"/>
                <a:ext cx="1179" cy="1179"/>
              </a:xfrm>
              <a:custGeom>
                <a:avLst/>
                <a:gdLst>
                  <a:gd name="T0" fmla="*/ 1179 w 1179"/>
                  <a:gd name="T1" fmla="*/ 1179 h 1179"/>
                  <a:gd name="T2" fmla="*/ 0 w 1179"/>
                  <a:gd name="T3" fmla="*/ 1179 h 1179"/>
                  <a:gd name="T4" fmla="*/ 0 w 1179"/>
                  <a:gd name="T5" fmla="*/ 0 h 1179"/>
                  <a:gd name="T6" fmla="*/ 0 60000 65536"/>
                  <a:gd name="T7" fmla="*/ 0 60000 65536"/>
                  <a:gd name="T8" fmla="*/ 0 60000 65536"/>
                  <a:gd name="T9" fmla="*/ 0 w 1179"/>
                  <a:gd name="T10" fmla="*/ 0 h 1179"/>
                  <a:gd name="T11" fmla="*/ 1179 w 1179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79" h="1179">
                    <a:moveTo>
                      <a:pt x="1179" y="1179"/>
                    </a:moveTo>
                    <a:lnTo>
                      <a:pt x="0" y="1179"/>
                    </a:lnTo>
                    <a:lnTo>
                      <a:pt x="0" y="0"/>
                    </a:lnTo>
                  </a:path>
                </a:pathLst>
              </a:cu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600"/>
              </a:p>
            </p:txBody>
          </p:sp>
        </p:grpSp>
        <p:sp>
          <p:nvSpPr>
            <p:cNvPr id="9297" name="Line 10"/>
            <p:cNvSpPr>
              <a:spLocks noChangeShapeType="1"/>
            </p:cNvSpPr>
            <p:nvPr/>
          </p:nvSpPr>
          <p:spPr bwMode="auto">
            <a:xfrm>
              <a:off x="2519363" y="3959225"/>
              <a:ext cx="2016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8" name="Line 11"/>
            <p:cNvSpPr>
              <a:spLocks noChangeShapeType="1"/>
            </p:cNvSpPr>
            <p:nvPr/>
          </p:nvSpPr>
          <p:spPr bwMode="auto">
            <a:xfrm flipH="1">
              <a:off x="647700" y="3959225"/>
              <a:ext cx="18716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9" name="Line 12"/>
            <p:cNvSpPr>
              <a:spLocks noChangeShapeType="1"/>
            </p:cNvSpPr>
            <p:nvPr/>
          </p:nvSpPr>
          <p:spPr bwMode="auto">
            <a:xfrm>
              <a:off x="503238" y="2592388"/>
              <a:ext cx="0" cy="1223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00" name="Line 13"/>
            <p:cNvSpPr>
              <a:spLocks noChangeShapeType="1"/>
            </p:cNvSpPr>
            <p:nvPr/>
          </p:nvSpPr>
          <p:spPr bwMode="auto">
            <a:xfrm flipV="1">
              <a:off x="503238" y="0"/>
              <a:ext cx="0" cy="2592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01" name="Line 14"/>
            <p:cNvSpPr>
              <a:spLocks noChangeShapeType="1"/>
            </p:cNvSpPr>
            <p:nvPr/>
          </p:nvSpPr>
          <p:spPr bwMode="auto">
            <a:xfrm flipH="1">
              <a:off x="2662238" y="1800225"/>
              <a:ext cx="792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02" name="Line 15"/>
            <p:cNvSpPr>
              <a:spLocks noChangeShapeType="1"/>
            </p:cNvSpPr>
            <p:nvPr/>
          </p:nvSpPr>
          <p:spPr bwMode="auto">
            <a:xfrm>
              <a:off x="3454400" y="1800225"/>
              <a:ext cx="1152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03" name="Line 16"/>
            <p:cNvSpPr>
              <a:spLocks noChangeShapeType="1"/>
            </p:cNvSpPr>
            <p:nvPr/>
          </p:nvSpPr>
          <p:spPr bwMode="auto">
            <a:xfrm>
              <a:off x="2806700" y="1008063"/>
              <a:ext cx="0" cy="792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04" name="Line 17"/>
            <p:cNvSpPr>
              <a:spLocks noChangeShapeType="1"/>
            </p:cNvSpPr>
            <p:nvPr/>
          </p:nvSpPr>
          <p:spPr bwMode="auto">
            <a:xfrm flipV="1">
              <a:off x="2806700" y="71438"/>
              <a:ext cx="0" cy="936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05" name="Text Box 18"/>
            <p:cNvSpPr txBox="1">
              <a:spLocks noChangeArrowheads="1"/>
            </p:cNvSpPr>
            <p:nvPr/>
          </p:nvSpPr>
          <p:spPr bwMode="auto">
            <a:xfrm>
              <a:off x="2232025" y="3959224"/>
              <a:ext cx="1103056" cy="668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8cm</a:t>
              </a:r>
              <a:endParaRPr lang="en-GB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9306" name="Text Box 19"/>
            <p:cNvSpPr txBox="1">
              <a:spLocks noChangeArrowheads="1"/>
            </p:cNvSpPr>
            <p:nvPr/>
          </p:nvSpPr>
          <p:spPr bwMode="auto">
            <a:xfrm rot="16200000">
              <a:off x="-449273" y="1794802"/>
              <a:ext cx="1355746" cy="652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12cm</a:t>
              </a:r>
            </a:p>
          </p:txBody>
        </p:sp>
        <p:sp>
          <p:nvSpPr>
            <p:cNvPr id="9307" name="Text Box 20"/>
            <p:cNvSpPr txBox="1">
              <a:spLocks noChangeArrowheads="1"/>
            </p:cNvSpPr>
            <p:nvPr/>
          </p:nvSpPr>
          <p:spPr bwMode="auto">
            <a:xfrm>
              <a:off x="3311523" y="1366839"/>
              <a:ext cx="1103056" cy="668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3cm</a:t>
              </a:r>
            </a:p>
          </p:txBody>
        </p:sp>
        <p:sp>
          <p:nvSpPr>
            <p:cNvPr id="9308" name="Text Box 21"/>
            <p:cNvSpPr txBox="1">
              <a:spLocks noChangeArrowheads="1"/>
            </p:cNvSpPr>
            <p:nvPr/>
          </p:nvSpPr>
          <p:spPr bwMode="auto">
            <a:xfrm rot="5400000">
              <a:off x="2609499" y="505454"/>
              <a:ext cx="1130950" cy="652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5cm</a:t>
              </a: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2919414" y="2957513"/>
            <a:ext cx="7937" cy="120491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2" name="Group 44"/>
          <p:cNvGrpSpPr>
            <a:grpSpLocks/>
          </p:cNvGrpSpPr>
          <p:nvPr/>
        </p:nvGrpSpPr>
        <p:grpSpPr bwMode="auto">
          <a:xfrm>
            <a:off x="1518663" y="4581526"/>
            <a:ext cx="2440563" cy="2343085"/>
            <a:chOff x="-97713" y="0"/>
            <a:chExt cx="4704638" cy="4627915"/>
          </a:xfrm>
        </p:grpSpPr>
        <p:grpSp>
          <p:nvGrpSpPr>
            <p:cNvPr id="46" name="Group 9"/>
            <p:cNvGrpSpPr>
              <a:grpSpLocks/>
            </p:cNvGrpSpPr>
            <p:nvPr/>
          </p:nvGrpSpPr>
          <p:grpSpPr bwMode="auto">
            <a:xfrm>
              <a:off x="719138" y="0"/>
              <a:ext cx="3887787" cy="3744913"/>
              <a:chOff x="975" y="799"/>
              <a:chExt cx="2449" cy="2359"/>
            </a:xfrm>
            <a:solidFill>
              <a:schemeClr val="bg1"/>
            </a:solidFill>
          </p:grpSpPr>
          <p:sp>
            <p:nvSpPr>
              <p:cNvPr id="59" name="Rectangle 4"/>
              <p:cNvSpPr>
                <a:spLocks noChangeArrowheads="1"/>
              </p:cNvSpPr>
              <p:nvPr/>
            </p:nvSpPr>
            <p:spPr bwMode="auto">
              <a:xfrm>
                <a:off x="975" y="845"/>
                <a:ext cx="2404" cy="2313"/>
              </a:xfrm>
              <a:prstGeom prst="rect">
                <a:avLst/>
              </a:prstGeom>
              <a:grpFill/>
              <a:ln w="762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1600"/>
              </a:p>
            </p:txBody>
          </p:sp>
          <p:sp>
            <p:nvSpPr>
              <p:cNvPr id="60" name="Rectangle 5"/>
              <p:cNvSpPr>
                <a:spLocks noChangeArrowheads="1"/>
              </p:cNvSpPr>
              <p:nvPr/>
            </p:nvSpPr>
            <p:spPr bwMode="auto">
              <a:xfrm>
                <a:off x="2200" y="799"/>
                <a:ext cx="1224" cy="1225"/>
              </a:xfrm>
              <a:prstGeom prst="rect">
                <a:avLst/>
              </a:prstGeom>
              <a:grpFill/>
              <a:ln w="762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endParaRPr lang="en-US" altLang="en-US" sz="1600"/>
              </a:p>
            </p:txBody>
          </p:sp>
          <p:sp>
            <p:nvSpPr>
              <p:cNvPr id="61" name="Freeform 8"/>
              <p:cNvSpPr>
                <a:spLocks/>
              </p:cNvSpPr>
              <p:nvPr/>
            </p:nvSpPr>
            <p:spPr bwMode="auto">
              <a:xfrm>
                <a:off x="2200" y="845"/>
                <a:ext cx="1179" cy="1179"/>
              </a:xfrm>
              <a:custGeom>
                <a:avLst/>
                <a:gdLst>
                  <a:gd name="T0" fmla="*/ 1179 w 1179"/>
                  <a:gd name="T1" fmla="*/ 1179 h 1179"/>
                  <a:gd name="T2" fmla="*/ 0 w 1179"/>
                  <a:gd name="T3" fmla="*/ 1179 h 1179"/>
                  <a:gd name="T4" fmla="*/ 0 w 1179"/>
                  <a:gd name="T5" fmla="*/ 0 h 1179"/>
                  <a:gd name="T6" fmla="*/ 0 60000 65536"/>
                  <a:gd name="T7" fmla="*/ 0 60000 65536"/>
                  <a:gd name="T8" fmla="*/ 0 60000 65536"/>
                  <a:gd name="T9" fmla="*/ 0 w 1179"/>
                  <a:gd name="T10" fmla="*/ 0 h 1179"/>
                  <a:gd name="T11" fmla="*/ 1179 w 1179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79" h="1179">
                    <a:moveTo>
                      <a:pt x="1179" y="1179"/>
                    </a:moveTo>
                    <a:lnTo>
                      <a:pt x="0" y="1179"/>
                    </a:lnTo>
                    <a:lnTo>
                      <a:pt x="0" y="0"/>
                    </a:lnTo>
                  </a:path>
                </a:pathLst>
              </a:custGeom>
              <a:grp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600"/>
              </a:p>
            </p:txBody>
          </p:sp>
        </p:grpSp>
        <p:sp>
          <p:nvSpPr>
            <p:cNvPr id="9284" name="Line 10"/>
            <p:cNvSpPr>
              <a:spLocks noChangeShapeType="1"/>
            </p:cNvSpPr>
            <p:nvPr/>
          </p:nvSpPr>
          <p:spPr bwMode="auto">
            <a:xfrm>
              <a:off x="2519363" y="3959225"/>
              <a:ext cx="2016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5" name="Line 11"/>
            <p:cNvSpPr>
              <a:spLocks noChangeShapeType="1"/>
            </p:cNvSpPr>
            <p:nvPr/>
          </p:nvSpPr>
          <p:spPr bwMode="auto">
            <a:xfrm flipH="1">
              <a:off x="647700" y="3959225"/>
              <a:ext cx="18716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6" name="Line 12"/>
            <p:cNvSpPr>
              <a:spLocks noChangeShapeType="1"/>
            </p:cNvSpPr>
            <p:nvPr/>
          </p:nvSpPr>
          <p:spPr bwMode="auto">
            <a:xfrm>
              <a:off x="503238" y="2592388"/>
              <a:ext cx="0" cy="1223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7" name="Line 13"/>
            <p:cNvSpPr>
              <a:spLocks noChangeShapeType="1"/>
            </p:cNvSpPr>
            <p:nvPr/>
          </p:nvSpPr>
          <p:spPr bwMode="auto">
            <a:xfrm flipV="1">
              <a:off x="503238" y="0"/>
              <a:ext cx="0" cy="2592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8" name="Line 14"/>
            <p:cNvSpPr>
              <a:spLocks noChangeShapeType="1"/>
            </p:cNvSpPr>
            <p:nvPr/>
          </p:nvSpPr>
          <p:spPr bwMode="auto">
            <a:xfrm flipH="1">
              <a:off x="2662238" y="1800225"/>
              <a:ext cx="792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9" name="Line 15"/>
            <p:cNvSpPr>
              <a:spLocks noChangeShapeType="1"/>
            </p:cNvSpPr>
            <p:nvPr/>
          </p:nvSpPr>
          <p:spPr bwMode="auto">
            <a:xfrm>
              <a:off x="3454400" y="1800225"/>
              <a:ext cx="1152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0" name="Line 16"/>
            <p:cNvSpPr>
              <a:spLocks noChangeShapeType="1"/>
            </p:cNvSpPr>
            <p:nvPr/>
          </p:nvSpPr>
          <p:spPr bwMode="auto">
            <a:xfrm>
              <a:off x="2806700" y="1008063"/>
              <a:ext cx="0" cy="792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1" name="Line 17"/>
            <p:cNvSpPr>
              <a:spLocks noChangeShapeType="1"/>
            </p:cNvSpPr>
            <p:nvPr/>
          </p:nvSpPr>
          <p:spPr bwMode="auto">
            <a:xfrm flipV="1">
              <a:off x="2806700" y="71438"/>
              <a:ext cx="0" cy="936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2" name="Text Box 18"/>
            <p:cNvSpPr txBox="1">
              <a:spLocks noChangeArrowheads="1"/>
            </p:cNvSpPr>
            <p:nvPr/>
          </p:nvSpPr>
          <p:spPr bwMode="auto">
            <a:xfrm>
              <a:off x="2232026" y="3959224"/>
              <a:ext cx="1103779" cy="668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8cm</a:t>
              </a:r>
              <a:endParaRPr lang="en-GB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9293" name="Text Box 19"/>
            <p:cNvSpPr txBox="1">
              <a:spLocks noChangeArrowheads="1"/>
            </p:cNvSpPr>
            <p:nvPr/>
          </p:nvSpPr>
          <p:spPr bwMode="auto">
            <a:xfrm rot="16200000">
              <a:off x="-449273" y="1794588"/>
              <a:ext cx="1355746" cy="652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12cm</a:t>
              </a:r>
            </a:p>
          </p:txBody>
        </p:sp>
        <p:sp>
          <p:nvSpPr>
            <p:cNvPr id="9294" name="Text Box 20"/>
            <p:cNvSpPr txBox="1">
              <a:spLocks noChangeArrowheads="1"/>
            </p:cNvSpPr>
            <p:nvPr/>
          </p:nvSpPr>
          <p:spPr bwMode="auto">
            <a:xfrm>
              <a:off x="3311524" y="1366839"/>
              <a:ext cx="1103779" cy="668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3cm</a:t>
              </a:r>
            </a:p>
          </p:txBody>
        </p:sp>
        <p:sp>
          <p:nvSpPr>
            <p:cNvPr id="9295" name="Text Box 21"/>
            <p:cNvSpPr txBox="1">
              <a:spLocks noChangeArrowheads="1"/>
            </p:cNvSpPr>
            <p:nvPr/>
          </p:nvSpPr>
          <p:spPr bwMode="auto">
            <a:xfrm rot="5400000">
              <a:off x="2609499" y="505240"/>
              <a:ext cx="1130950" cy="652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latin typeface="Arial" panose="020B0604020202020204" pitchFamily="34" charset="0"/>
                </a:rPr>
                <a:t>5cm</a:t>
              </a:r>
            </a:p>
          </p:txBody>
        </p:sp>
      </p:grpSp>
      <p:cxnSp>
        <p:nvCxnSpPr>
          <p:cNvPr id="62" name="Straight Connector 61"/>
          <p:cNvCxnSpPr/>
          <p:nvPr/>
        </p:nvCxnSpPr>
        <p:spPr>
          <a:xfrm flipH="1">
            <a:off x="3903663" y="4600576"/>
            <a:ext cx="6350" cy="1204913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2306638" y="4594226"/>
            <a:ext cx="1600200" cy="3175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2" name="TextBox 118"/>
          <p:cNvSpPr txBox="1">
            <a:spLocks noChangeArrowheads="1"/>
          </p:cNvSpPr>
          <p:nvPr/>
        </p:nvSpPr>
        <p:spPr bwMode="auto">
          <a:xfrm>
            <a:off x="2262189" y="357189"/>
            <a:ext cx="320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9234" name="TextBox 120"/>
          <p:cNvSpPr txBox="1">
            <a:spLocks noChangeArrowheads="1"/>
          </p:cNvSpPr>
          <p:nvPr/>
        </p:nvSpPr>
        <p:spPr bwMode="auto">
          <a:xfrm>
            <a:off x="2692401" y="1257300"/>
            <a:ext cx="32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36" name="TextBox 122"/>
          <p:cNvSpPr txBox="1">
            <a:spLocks noChangeArrowheads="1"/>
          </p:cNvSpPr>
          <p:nvPr/>
        </p:nvSpPr>
        <p:spPr bwMode="auto">
          <a:xfrm>
            <a:off x="3230564" y="3557589"/>
            <a:ext cx="320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38" name="TextBox 124"/>
          <p:cNvSpPr txBox="1">
            <a:spLocks noChangeArrowheads="1"/>
          </p:cNvSpPr>
          <p:nvPr/>
        </p:nvSpPr>
        <p:spPr bwMode="auto">
          <a:xfrm>
            <a:off x="2254251" y="3054350"/>
            <a:ext cx="32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9240" name="TextBox 126"/>
          <p:cNvSpPr txBox="1">
            <a:spLocks noChangeArrowheads="1"/>
          </p:cNvSpPr>
          <p:nvPr/>
        </p:nvSpPr>
        <p:spPr bwMode="auto">
          <a:xfrm>
            <a:off x="2366964" y="5759450"/>
            <a:ext cx="32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9242" name="TextBox 128"/>
          <p:cNvSpPr txBox="1">
            <a:spLocks noChangeArrowheads="1"/>
          </p:cNvSpPr>
          <p:nvPr/>
        </p:nvSpPr>
        <p:spPr bwMode="auto">
          <a:xfrm>
            <a:off x="3327401" y="4832350"/>
            <a:ext cx="32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6374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48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2018-03-20T15:02:56Z</dcterms:created>
  <dcterms:modified xsi:type="dcterms:W3CDTF">2018-03-20T15:47:09Z</dcterms:modified>
</cp:coreProperties>
</file>