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C1F58-7AB0-C642-927F-A8872EF69DCB}" v="1006" dt="2018-12-05T20:23:42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9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10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D7DC1F58-7AB0-C642-927F-A8872EF69DCB}"/>
    <pc:docChg chg="undo redo custSel modSld">
      <pc:chgData name="Konstantine H" userId="11d19a7c-9788-4373-a3b3-84253269272b" providerId="ADAL" clId="{D7DC1F58-7AB0-C642-927F-A8872EF69DCB}" dt="2018-12-05T20:23:50.363" v="1465" actId="1076"/>
      <pc:docMkLst>
        <pc:docMk/>
      </pc:docMkLst>
      <pc:sldChg chg="addSp delSp modSp">
        <pc:chgData name="Konstantine H" userId="11d19a7c-9788-4373-a3b3-84253269272b" providerId="ADAL" clId="{D7DC1F58-7AB0-C642-927F-A8872EF69DCB}" dt="2018-12-05T20:23:50.363" v="1465" actId="1076"/>
        <pc:sldMkLst>
          <pc:docMk/>
          <pc:sldMk cId="3077453929" sldId="269"/>
        </pc:sldMkLst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2" creationId="{88906BA1-4C44-C643-BF21-17DB2A612F2A}"/>
          </ac:spMkLst>
        </pc:spChg>
        <pc:spChg chg="add del mod">
          <ac:chgData name="Konstantine H" userId="11d19a7c-9788-4373-a3b3-84253269272b" providerId="ADAL" clId="{D7DC1F58-7AB0-C642-927F-A8872EF69DCB}" dt="2018-12-05T20:10:17.555" v="1268" actId="478"/>
          <ac:spMkLst>
            <pc:docMk/>
            <pc:sldMk cId="3077453929" sldId="269"/>
            <ac:spMk id="3" creationId="{3E273E90-47A4-8C4C-A28A-8FF366A91141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3" creationId="{B884911A-221B-6C46-95E2-ECE0D7D1D042}"/>
          </ac:spMkLst>
        </pc:spChg>
        <pc:spChg chg="mod">
          <ac:chgData name="Konstantine H" userId="11d19a7c-9788-4373-a3b3-84253269272b" providerId="ADAL" clId="{D7DC1F58-7AB0-C642-927F-A8872EF69DCB}" dt="2018-12-05T14:19:11.407" v="84" actId="207"/>
          <ac:spMkLst>
            <pc:docMk/>
            <pc:sldMk cId="3077453929" sldId="269"/>
            <ac:spMk id="5" creationId="{00000000-0000-0000-0000-000000000000}"/>
          </ac:spMkLst>
        </pc:spChg>
        <pc:spChg chg="mod">
          <ac:chgData name="Konstantine H" userId="11d19a7c-9788-4373-a3b3-84253269272b" providerId="ADAL" clId="{D7DC1F58-7AB0-C642-927F-A8872EF69DCB}" dt="2018-12-05T14:19:36.552" v="100" actId="1037"/>
          <ac:spMkLst>
            <pc:docMk/>
            <pc:sldMk cId="3077453929" sldId="269"/>
            <ac:spMk id="6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7.298" v="115" actId="478"/>
          <ac:spMkLst>
            <pc:docMk/>
            <pc:sldMk cId="3077453929" sldId="269"/>
            <ac:spMk id="7" creationId="{00000000-0000-0000-0000-000000000000}"/>
          </ac:spMkLst>
        </pc:spChg>
        <pc:spChg chg="add mod">
          <ac:chgData name="Konstantine H" userId="11d19a7c-9788-4373-a3b3-84253269272b" providerId="ADAL" clId="{D7DC1F58-7AB0-C642-927F-A8872EF69DCB}" dt="2018-12-05T20:22:40.094" v="1452" actId="1038"/>
          <ac:spMkLst>
            <pc:docMk/>
            <pc:sldMk cId="3077453929" sldId="269"/>
            <ac:spMk id="7" creationId="{58086CF3-9A1F-DA43-8DA4-DA3C8A3B9916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8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9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10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20:02.727" v="117" actId="478"/>
          <ac:spMkLst>
            <pc:docMk/>
            <pc:sldMk cId="3077453929" sldId="269"/>
            <ac:spMk id="11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6.451" v="114" actId="478"/>
          <ac:spMkLst>
            <pc:docMk/>
            <pc:sldMk cId="3077453929" sldId="269"/>
            <ac:spMk id="12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13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14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19:59.280" v="116" actId="478"/>
          <ac:spMkLst>
            <pc:docMk/>
            <pc:sldMk cId="3077453929" sldId="269"/>
            <ac:spMk id="15" creationId="{00000000-0000-0000-0000-000000000000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16" creationId="{1C69C26F-74E9-064D-8A45-6B9A61FB96D8}"/>
          </ac:spMkLst>
        </pc:spChg>
        <pc:spChg chg="add mod">
          <ac:chgData name="Konstantine H" userId="11d19a7c-9788-4373-a3b3-84253269272b" providerId="ADAL" clId="{D7DC1F58-7AB0-C642-927F-A8872EF69DCB}" dt="2018-12-05T20:20:46.541" v="1409" actId="1076"/>
          <ac:spMkLst>
            <pc:docMk/>
            <pc:sldMk cId="3077453929" sldId="269"/>
            <ac:spMk id="16" creationId="{516587D5-C8EA-B449-A94F-E4A626D56106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17" creationId="{78407105-E51D-7648-90BC-B7FCF70FA8C3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18" creationId="{4BF6CF47-0915-B548-80B8-E15A1E2024F4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19" creationId="{80978882-D581-3545-9F97-326F6931CF29}"/>
          </ac:spMkLst>
        </pc:spChg>
        <pc:spChg chg="del">
          <ac:chgData name="Konstantine H" userId="11d19a7c-9788-4373-a3b3-84253269272b" providerId="ADAL" clId="{D7DC1F58-7AB0-C642-927F-A8872EF69DCB}" dt="2018-12-05T14:29:17.715" v="473" actId="478"/>
          <ac:spMkLst>
            <pc:docMk/>
            <pc:sldMk cId="3077453929" sldId="269"/>
            <ac:spMk id="20" creationId="{5DCFC478-4302-3B4B-9A97-383A8401FC72}"/>
          </ac:spMkLst>
        </pc:spChg>
        <pc:spChg chg="mod">
          <ac:chgData name="Konstantine H" userId="11d19a7c-9788-4373-a3b3-84253269272b" providerId="ADAL" clId="{D7DC1F58-7AB0-C642-927F-A8872EF69DCB}" dt="2018-12-05T14:19:11.407" v="84" actId="207"/>
          <ac:spMkLst>
            <pc:docMk/>
            <pc:sldMk cId="3077453929" sldId="269"/>
            <ac:spMk id="24" creationId="{00000000-0000-0000-0000-000000000000}"/>
          </ac:spMkLst>
        </pc:spChg>
        <pc:spChg chg="mod">
          <ac:chgData name="Konstantine H" userId="11d19a7c-9788-4373-a3b3-84253269272b" providerId="ADAL" clId="{D7DC1F58-7AB0-C642-927F-A8872EF69DCB}" dt="2018-12-05T14:19:11.407" v="84" actId="207"/>
          <ac:spMkLst>
            <pc:docMk/>
            <pc:sldMk cId="3077453929" sldId="269"/>
            <ac:spMk id="32" creationId="{00000000-0000-0000-0000-000000000000}"/>
          </ac:spMkLst>
        </pc:spChg>
        <pc:spChg chg="mod">
          <ac:chgData name="Konstantine H" userId="11d19a7c-9788-4373-a3b3-84253269272b" providerId="ADAL" clId="{D7DC1F58-7AB0-C642-927F-A8872EF69DCB}" dt="2018-12-05T20:04:10.705" v="978" actId="1076"/>
          <ac:spMkLst>
            <pc:docMk/>
            <pc:sldMk cId="3077453929" sldId="269"/>
            <ac:spMk id="42" creationId="{00000000-0000-0000-0000-000000000000}"/>
          </ac:spMkLst>
        </pc:spChg>
        <pc:spChg chg="add del mod">
          <ac:chgData name="Konstantine H" userId="11d19a7c-9788-4373-a3b3-84253269272b" providerId="ADAL" clId="{D7DC1F58-7AB0-C642-927F-A8872EF69DCB}" dt="2018-12-05T20:12:06.754" v="1298" actId="1038"/>
          <ac:spMkLst>
            <pc:docMk/>
            <pc:sldMk cId="3077453929" sldId="269"/>
            <ac:spMk id="44" creationId="{04FDB931-8B87-7B47-AB4D-6EABCD81A08F}"/>
          </ac:spMkLst>
        </pc:spChg>
        <pc:spChg chg="add mod">
          <ac:chgData name="Konstantine H" userId="11d19a7c-9788-4373-a3b3-84253269272b" providerId="ADAL" clId="{D7DC1F58-7AB0-C642-927F-A8872EF69DCB}" dt="2018-12-05T14:39:26.917" v="955" actId="20577"/>
          <ac:spMkLst>
            <pc:docMk/>
            <pc:sldMk cId="3077453929" sldId="269"/>
            <ac:spMk id="45" creationId="{502D0F42-A48E-114A-8CDC-D3A5FE962106}"/>
          </ac:spMkLst>
        </pc:spChg>
        <pc:spChg chg="add mod">
          <ac:chgData name="Konstantine H" userId="11d19a7c-9788-4373-a3b3-84253269272b" providerId="ADAL" clId="{D7DC1F58-7AB0-C642-927F-A8872EF69DCB}" dt="2018-12-05T20:03:53.001" v="973" actId="1076"/>
          <ac:spMkLst>
            <pc:docMk/>
            <pc:sldMk cId="3077453929" sldId="269"/>
            <ac:spMk id="46" creationId="{8842FAD9-56F1-4D4E-BAF8-2923B211118A}"/>
          </ac:spMkLst>
        </pc:spChg>
        <pc:spChg chg="add del mod">
          <ac:chgData name="Konstantine H" userId="11d19a7c-9788-4373-a3b3-84253269272b" providerId="ADAL" clId="{D7DC1F58-7AB0-C642-927F-A8872EF69DCB}" dt="2018-12-05T14:33:52.507" v="768" actId="478"/>
          <ac:spMkLst>
            <pc:docMk/>
            <pc:sldMk cId="3077453929" sldId="269"/>
            <ac:spMk id="47" creationId="{1980E381-C7B8-D04B-8463-561D2D8F6688}"/>
          </ac:spMkLst>
        </pc:spChg>
        <pc:spChg chg="add mod">
          <ac:chgData name="Konstantine H" userId="11d19a7c-9788-4373-a3b3-84253269272b" providerId="ADAL" clId="{D7DC1F58-7AB0-C642-927F-A8872EF69DCB}" dt="2018-12-05T20:08:51.567" v="1260" actId="20577"/>
          <ac:spMkLst>
            <pc:docMk/>
            <pc:sldMk cId="3077453929" sldId="269"/>
            <ac:spMk id="47" creationId="{AADAED33-FE28-7F48-BF33-B7AF57CF9010}"/>
          </ac:spMkLst>
        </pc:spChg>
        <pc:spChg chg="add mod">
          <ac:chgData name="Konstantine H" userId="11d19a7c-9788-4373-a3b3-84253269272b" providerId="ADAL" clId="{D7DC1F58-7AB0-C642-927F-A8872EF69DCB}" dt="2018-12-05T14:36:31.227" v="902" actId="20577"/>
          <ac:spMkLst>
            <pc:docMk/>
            <pc:sldMk cId="3077453929" sldId="269"/>
            <ac:spMk id="48" creationId="{A9DF7586-0807-3E40-BA6C-21B695443C8F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49" creationId="{4F8C20E4-811C-B34A-A784-B02B71CB46E1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0" creationId="{BE6E4B68-96FE-A147-A3ED-599B0B8E52A5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1" creationId="{BE1828D4-4C68-6640-9265-8A4ED3903EAB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2" creationId="{0E22052D-EC2D-FC4F-BA6E-4115C402CEB6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3" creationId="{9FF51902-0F1D-5643-8C00-4E727FE1E412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4" creationId="{C1F1EDC8-157F-F949-A616-B955FB35FC17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5" creationId="{B92C2052-3A4D-6A45-A631-839E39B9C944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6" creationId="{9C735DC9-8E49-7E4E-A1C4-37E9EB6B166A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7" creationId="{8F72C12A-480A-8647-B896-0B1C0DF59F05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58" creationId="{A5BC0968-AFE8-AF4B-9B49-DA2A1555A2CC}"/>
          </ac:spMkLst>
        </pc:spChg>
        <pc:spChg chg="add mod">
          <ac:chgData name="Konstantine H" userId="11d19a7c-9788-4373-a3b3-84253269272b" providerId="ADAL" clId="{D7DC1F58-7AB0-C642-927F-A8872EF69DCB}" dt="2018-12-05T20:14:00.207" v="1347" actId="1035"/>
          <ac:spMkLst>
            <pc:docMk/>
            <pc:sldMk cId="3077453929" sldId="269"/>
            <ac:spMk id="59" creationId="{707DB3C7-D274-F244-B096-BA1290C0062A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60" creationId="{492E5621-960C-E34B-A8DE-EC67AEA0BE26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61" creationId="{4F0B8714-ACEF-FD40-A768-55949B8CE4E1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62" creationId="{67E77403-DF4A-2C4E-BD81-1B607DAFF929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63" creationId="{CD68DA07-DA3A-3E4F-9FBF-E9BD63B1E5C4}"/>
          </ac:spMkLst>
        </pc:spChg>
        <pc:spChg chg="add mod">
          <ac:chgData name="Konstantine H" userId="11d19a7c-9788-4373-a3b3-84253269272b" providerId="ADAL" clId="{D7DC1F58-7AB0-C642-927F-A8872EF69DCB}" dt="2018-12-05T20:13:11.523" v="1313" actId="1035"/>
          <ac:spMkLst>
            <pc:docMk/>
            <pc:sldMk cId="3077453929" sldId="269"/>
            <ac:spMk id="64" creationId="{AC3B207D-8346-154F-8095-C455781F52E5}"/>
          </ac:spMkLst>
        </pc:spChg>
        <pc:spChg chg="add mod">
          <ac:chgData name="Konstantine H" userId="11d19a7c-9788-4373-a3b3-84253269272b" providerId="ADAL" clId="{D7DC1F58-7AB0-C642-927F-A8872EF69DCB}" dt="2018-12-05T20:14:01.899" v="1348" actId="1035"/>
          <ac:spMkLst>
            <pc:docMk/>
            <pc:sldMk cId="3077453929" sldId="269"/>
            <ac:spMk id="65" creationId="{5298ABF3-FF87-8C4B-AFB6-04D6ED5E19D9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66" creationId="{1790468B-950E-A34C-8378-BE412BFC8E48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67" creationId="{1A1C667C-2A89-C049-B827-B6CF2EA0FEA1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68" creationId="{FEF774D1-CD7A-D448-99A6-101F76752629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69" creationId="{17A6E165-7713-A145-83FB-F0E31CB7B645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70" creationId="{B5CA7523-FBF7-FC41-9329-12FEA6BCC8B0}"/>
          </ac:spMkLst>
        </pc:spChg>
        <pc:spChg chg="add del mod">
          <ac:chgData name="Konstantine H" userId="11d19a7c-9788-4373-a3b3-84253269272b" providerId="ADAL" clId="{D7DC1F58-7AB0-C642-927F-A8872EF69DCB}" dt="2018-12-05T20:22:01.992" v="1432" actId="478"/>
          <ac:spMkLst>
            <pc:docMk/>
            <pc:sldMk cId="3077453929" sldId="269"/>
            <ac:spMk id="71" creationId="{E48893E6-F530-624C-B23F-57CE2511F760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72" creationId="{E2A756F4-3FF7-414F-A158-C86326B71C21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73" creationId="{060AC44F-6DC9-4541-BB74-10972AC7B557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74" creationId="{039E6AD6-2EF7-DF42-878A-2F86528DD8E1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75" creationId="{6A2498CB-7CE7-964B-9DF0-636AB240DE16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76" creationId="{DA159B0D-0722-E041-AE60-EBA3CB56CD21}"/>
          </ac:spMkLst>
        </pc:spChg>
        <pc:spChg chg="add del mod">
          <ac:chgData name="Konstantine H" userId="11d19a7c-9788-4373-a3b3-84253269272b" providerId="ADAL" clId="{D7DC1F58-7AB0-C642-927F-A8872EF69DCB}" dt="2018-12-05T20:22:00.343" v="1431" actId="478"/>
          <ac:spMkLst>
            <pc:docMk/>
            <pc:sldMk cId="3077453929" sldId="269"/>
            <ac:spMk id="77" creationId="{050295E2-2186-304A-8125-2F1D6179F6F2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78" creationId="{00569723-6815-4248-9C87-0EEEE59274FE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79" creationId="{1C1C7E77-CDD7-D243-AAFD-52FECCCBAC1D}"/>
          </ac:spMkLst>
        </pc:spChg>
        <pc:spChg chg="add del mod">
          <ac:chgData name="Konstantine H" userId="11d19a7c-9788-4373-a3b3-84253269272b" providerId="ADAL" clId="{D7DC1F58-7AB0-C642-927F-A8872EF69DCB}" dt="2018-12-05T20:15:56.487" v="1353" actId="478"/>
          <ac:spMkLst>
            <pc:docMk/>
            <pc:sldMk cId="3077453929" sldId="269"/>
            <ac:spMk id="80" creationId="{B0C57001-B599-AB4E-A16B-C5E3994C5AA3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81" creationId="{8C2F6F8E-2A34-0B45-B60B-34B9D3A3119B}"/>
          </ac:spMkLst>
        </pc:spChg>
        <pc:spChg chg="add mod">
          <ac:chgData name="Konstantine H" userId="11d19a7c-9788-4373-a3b3-84253269272b" providerId="ADAL" clId="{D7DC1F58-7AB0-C642-927F-A8872EF69DCB}" dt="2018-12-05T20:15:40.649" v="1351" actId="1076"/>
          <ac:spMkLst>
            <pc:docMk/>
            <pc:sldMk cId="3077453929" sldId="269"/>
            <ac:spMk id="82" creationId="{953DA344-CE15-8D40-A28D-C27A093F02BA}"/>
          </ac:spMkLst>
        </pc:spChg>
        <pc:spChg chg="add del mod">
          <ac:chgData name="Konstantine H" userId="11d19a7c-9788-4373-a3b3-84253269272b" providerId="ADAL" clId="{D7DC1F58-7AB0-C642-927F-A8872EF69DCB}" dt="2018-12-05T20:21:59.283" v="1430" actId="478"/>
          <ac:spMkLst>
            <pc:docMk/>
            <pc:sldMk cId="3077453929" sldId="269"/>
            <ac:spMk id="83" creationId="{9BC99D14-B79D-CE4B-8C4F-374DAB79AD72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4" creationId="{850932CD-1A3D-5A4A-960F-B1281000235E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5" creationId="{BF24CF19-25E8-514C-81E1-AD5B832BA4C0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6" creationId="{F61F4B51-61EE-C04E-9D35-21C6DB24C6AF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7" creationId="{ABCE8ED8-8E4B-CC4D-A94B-22D77A35031A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8" creationId="{A6442B1F-94C5-1847-9D94-A50999DFC866}"/>
          </ac:spMkLst>
        </pc:spChg>
        <pc:spChg chg="add del">
          <ac:chgData name="Konstantine H" userId="11d19a7c-9788-4373-a3b3-84253269272b" providerId="ADAL" clId="{D7DC1F58-7AB0-C642-927F-A8872EF69DCB}" dt="2018-12-05T20:19:04.822" v="1362" actId="478"/>
          <ac:spMkLst>
            <pc:docMk/>
            <pc:sldMk cId="3077453929" sldId="269"/>
            <ac:spMk id="89" creationId="{C92C5314-6B5E-B641-8307-D0CB5DD9867E}"/>
          </ac:spMkLst>
        </pc:spChg>
        <pc:spChg chg="add mod">
          <ac:chgData name="Konstantine H" userId="11d19a7c-9788-4373-a3b3-84253269272b" providerId="ADAL" clId="{D7DC1F58-7AB0-C642-927F-A8872EF69DCB}" dt="2018-12-05T20:21:23.248" v="1420" actId="20577"/>
          <ac:spMkLst>
            <pc:docMk/>
            <pc:sldMk cId="3077453929" sldId="269"/>
            <ac:spMk id="98" creationId="{35AA89AD-7F20-394C-899D-D7DAE384BD39}"/>
          </ac:spMkLst>
        </pc:spChg>
        <pc:spChg chg="add mod">
          <ac:chgData name="Konstantine H" userId="11d19a7c-9788-4373-a3b3-84253269272b" providerId="ADAL" clId="{D7DC1F58-7AB0-C642-927F-A8872EF69DCB}" dt="2018-12-05T20:22:29.413" v="1449" actId="20577"/>
          <ac:spMkLst>
            <pc:docMk/>
            <pc:sldMk cId="3077453929" sldId="269"/>
            <ac:spMk id="99" creationId="{8DE0DDE1-8A64-954D-878F-18EE6B7238CF}"/>
          </ac:spMkLst>
        </pc:spChg>
        <pc:spChg chg="add del">
          <ac:chgData name="Konstantine H" userId="11d19a7c-9788-4373-a3b3-84253269272b" providerId="ADAL" clId="{D7DC1F58-7AB0-C642-927F-A8872EF69DCB}" dt="2018-12-05T20:23:29.959" v="1454"/>
          <ac:spMkLst>
            <pc:docMk/>
            <pc:sldMk cId="3077453929" sldId="269"/>
            <ac:spMk id="100" creationId="{BD21134C-55B6-4B47-8912-224253F7838D}"/>
          </ac:spMkLst>
        </pc:spChg>
        <pc:spChg chg="add mod">
          <ac:chgData name="Konstantine H" userId="11d19a7c-9788-4373-a3b3-84253269272b" providerId="ADAL" clId="{D7DC1F58-7AB0-C642-927F-A8872EF69DCB}" dt="2018-12-05T20:23:50.363" v="1465" actId="1076"/>
          <ac:spMkLst>
            <pc:docMk/>
            <pc:sldMk cId="3077453929" sldId="269"/>
            <ac:spMk id="101" creationId="{52A7ECE1-909A-9945-B272-177C6C7F4F82}"/>
          </ac:spMkLst>
        </pc:spChg>
        <pc:grpChg chg="add mod">
          <ac:chgData name="Konstantine H" userId="11d19a7c-9788-4373-a3b3-84253269272b" providerId="ADAL" clId="{D7DC1F58-7AB0-C642-927F-A8872EF69DCB}" dt="2018-12-05T20:19:39.907" v="1390" actId="1076"/>
          <ac:grpSpMkLst>
            <pc:docMk/>
            <pc:sldMk cId="3077453929" sldId="269"/>
            <ac:grpSpMk id="15" creationId="{005C8662-1BBB-D54D-AA87-CD408D85B849}"/>
          </ac:grpSpMkLst>
        </pc:grpChg>
        <pc:grpChg chg="mod">
          <ac:chgData name="Konstantine H" userId="11d19a7c-9788-4373-a3b3-84253269272b" providerId="ADAL" clId="{D7DC1F58-7AB0-C642-927F-A8872EF69DCB}" dt="2018-12-05T20:09:09.699" v="1266" actId="1036"/>
          <ac:grpSpMkLst>
            <pc:docMk/>
            <pc:sldMk cId="3077453929" sldId="269"/>
            <ac:grpSpMk id="43" creationId="{00000000-0000-0000-0000-000000000000}"/>
          </ac:grpSpMkLst>
        </pc:grpChg>
        <pc:grpChg chg="add mod">
          <ac:chgData name="Konstantine H" userId="11d19a7c-9788-4373-a3b3-84253269272b" providerId="ADAL" clId="{D7DC1F58-7AB0-C642-927F-A8872EF69DCB}" dt="2018-12-05T20:19:44.942" v="1392" actId="1076"/>
          <ac:grpSpMkLst>
            <pc:docMk/>
            <pc:sldMk cId="3077453929" sldId="269"/>
            <ac:grpSpMk id="92" creationId="{597BE8C2-0D95-1341-B698-2145343A2AE3}"/>
          </ac:grpSpMkLst>
        </pc:grpChg>
        <pc:grpChg chg="add mod">
          <ac:chgData name="Konstantine H" userId="11d19a7c-9788-4373-a3b3-84253269272b" providerId="ADAL" clId="{D7DC1F58-7AB0-C642-927F-A8872EF69DCB}" dt="2018-12-05T20:19:54.983" v="1394" actId="1076"/>
          <ac:grpSpMkLst>
            <pc:docMk/>
            <pc:sldMk cId="3077453929" sldId="269"/>
            <ac:grpSpMk id="95" creationId="{5B323DE7-A75E-2A47-A244-69175CBE8CDE}"/>
          </ac:grpSpMkLst>
        </pc:grpChg>
        <pc:graphicFrameChg chg="add mod modGraphic">
          <ac:chgData name="Konstantine H" userId="11d19a7c-9788-4373-a3b3-84253269272b" providerId="ADAL" clId="{D7DC1F58-7AB0-C642-927F-A8872EF69DCB}" dt="2018-12-05T20:05:09.676" v="1003" actId="20577"/>
          <ac:graphicFrameMkLst>
            <pc:docMk/>
            <pc:sldMk cId="3077453929" sldId="269"/>
            <ac:graphicFrameMk id="2" creationId="{3FFFE6B3-FB2A-E84F-8E62-89CF73E86CBD}"/>
          </ac:graphicFrameMkLst>
        </pc:graphicFrameChg>
        <pc:graphicFrameChg chg="add del mod modGraphic">
          <ac:chgData name="Konstantine H" userId="11d19a7c-9788-4373-a3b3-84253269272b" providerId="ADAL" clId="{D7DC1F58-7AB0-C642-927F-A8872EF69DCB}" dt="2018-12-05T20:04:05.339" v="977" actId="207"/>
          <ac:graphicFrameMkLst>
            <pc:docMk/>
            <pc:sldMk cId="3077453929" sldId="269"/>
            <ac:graphicFrameMk id="4" creationId="{00000000-0000-0000-0000-000000000000}"/>
          </ac:graphicFrameMkLst>
        </pc:graphicFrameChg>
        <pc:graphicFrameChg chg="add mod modGraphic">
          <ac:chgData name="Konstantine H" userId="11d19a7c-9788-4373-a3b3-84253269272b" providerId="ADAL" clId="{D7DC1F58-7AB0-C642-927F-A8872EF69DCB}" dt="2018-12-05T14:18:34.245" v="80" actId="207"/>
          <ac:graphicFrameMkLst>
            <pc:docMk/>
            <pc:sldMk cId="3077453929" sldId="269"/>
            <ac:graphicFrameMk id="28" creationId="{0445E1A0-A1A1-FF47-948C-EE0E50A2A286}"/>
          </ac:graphicFrameMkLst>
        </pc:graphicFrameChg>
        <pc:cxnChg chg="add mod">
          <ac:chgData name="Konstantine H" userId="11d19a7c-9788-4373-a3b3-84253269272b" providerId="ADAL" clId="{D7DC1F58-7AB0-C642-927F-A8872EF69DCB}" dt="2018-12-05T20:18:08.343" v="1355" actId="1582"/>
          <ac:cxnSpMkLst>
            <pc:docMk/>
            <pc:sldMk cId="3077453929" sldId="269"/>
            <ac:cxnSpMk id="9" creationId="{C8FC24AB-A51C-2A48-9730-81AA17E276AF}"/>
          </ac:cxnSpMkLst>
        </pc:cxnChg>
        <pc:cxnChg chg="add mod">
          <ac:chgData name="Konstantine H" userId="11d19a7c-9788-4373-a3b3-84253269272b" providerId="ADAL" clId="{D7DC1F58-7AB0-C642-927F-A8872EF69DCB}" dt="2018-12-05T20:19:36.963" v="1389" actId="164"/>
          <ac:cxnSpMkLst>
            <pc:docMk/>
            <pc:sldMk cId="3077453929" sldId="269"/>
            <ac:cxnSpMk id="90" creationId="{D072954B-E4C7-F64E-AB70-EC0FBE30BEC6}"/>
          </ac:cxnSpMkLst>
        </pc:cxnChg>
        <pc:cxnChg chg="add mod">
          <ac:chgData name="Konstantine H" userId="11d19a7c-9788-4373-a3b3-84253269272b" providerId="ADAL" clId="{D7DC1F58-7AB0-C642-927F-A8872EF69DCB}" dt="2018-12-05T20:19:36.963" v="1389" actId="164"/>
          <ac:cxnSpMkLst>
            <pc:docMk/>
            <pc:sldMk cId="3077453929" sldId="269"/>
            <ac:cxnSpMk id="91" creationId="{9FCCD47E-1290-EA49-A0F0-6161C30EA950}"/>
          </ac:cxnSpMkLst>
        </pc:cxnChg>
      </pc:sldChg>
    </pc:docChg>
  </pc:docChgLst>
  <pc:docChgLst>
    <pc:chgData name="Konstantine H" userId="11d19a7c-9788-4373-a3b3-84253269272b" providerId="ADAL" clId="{8BD0C246-2C94-0B4B-8133-B65F8647319D}"/>
    <pc:docChg chg="addSld delSld">
      <pc:chgData name="Konstantine H" userId="11d19a7c-9788-4373-a3b3-84253269272b" providerId="ADAL" clId="{8BD0C246-2C94-0B4B-8133-B65F8647319D}" dt="2018-11-27T19:27:46.179" v="14" actId="2696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B7D5-4DBA-E847-844C-AAAFC8102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0FBCC-29F4-E64E-8E40-AE7B5CF0C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840C2-4B74-3E47-8A90-5899CF282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4872F-B27B-1041-A2FD-25E93893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FEF5E-08F5-6B4A-87CB-2308E12B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8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1D27B-C21A-314F-8437-720E5D10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C10E0-ABD6-BD4E-9471-70E7FB69A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5F6AB-9637-2C44-9393-D04CE8E02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A519D-4FE2-5E4F-AE62-D7907447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48F26-DC0B-D64D-B32E-1A429276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0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09C7-5EBA-7A4F-A6EC-A44450DF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0CBE3-C405-1947-9367-5FF96860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CDE25-EA64-5046-B61E-BDCDEAF9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83935-2CE5-2A4E-95C8-EDDB0F4F4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6E186-C274-A54B-86B7-98363EFC2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2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84D6-5C18-1145-919B-4C257FF0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D2353-6B4F-E84D-987E-E6D447A90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C2415-344F-B74C-B5EB-969102431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6D210-6F92-2546-9617-A733B07D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5AD0C-AA2F-434F-8C54-1044ED46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E0EB6-4C76-BD47-B7F7-A63426CF7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2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A176-E9AA-F544-889A-27556308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6DD81-2179-294E-A07A-3CFF3F05E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A8037-7FF0-5F46-B488-DE67CCFED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B7D75-5151-E049-B124-3A45FD589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020F4-2941-EB48-860E-2BEF8A9CE6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9EF2DA-BC44-2043-BE04-D9F057FD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96381-F4AE-8242-BF0F-60695B74A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9567B-637B-0B4F-815A-3A2C03C3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1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3729-8047-CD4E-A27F-2945D79F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CFDC3-E980-364E-A835-CA8FC322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E9CEDF-5063-7D4D-B630-3FE77735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497FAE-0A40-7E4E-B3DB-9AEB1DCE8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9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5E17D1-8255-084D-A3B4-ED73987D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CB658-FC82-F049-926A-8072AAAE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A9A6F-9A00-CF49-9FCD-11373507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53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5D04C-BEDE-8243-86DD-CBCC04E29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E4275-7E18-D541-B3FA-F37B85AC5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9B6B8-3889-E14C-A59B-AA1806469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9F3D0-591E-DB43-930D-2AEA031D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19E1-3F2B-254F-97BA-D970DE59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86C1A-9942-2D45-96F6-6118D826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8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656B-58D4-724B-8DBF-F9D05134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D2D49-2CD6-C24A-9E2E-1E4EBA317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18D8B-5954-6B4B-B735-CB211B28F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695A5-563A-0E49-9D33-81BB2794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7A15D-D1D0-6643-A9F3-765EBA42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2F914-8210-C146-8E04-257CF6D3A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1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F9276-A01B-304B-82AD-F2EC205F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21766-AFBB-A54A-AEA6-011257A5C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B8B7D-13B8-B44B-8D90-32E60C369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16F6F-263A-3E43-B58A-871BB75F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122B1-AD22-EC4D-8D56-9D653079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0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A5B4A-0235-5C4D-85BD-B44F9F93D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24BC1-4170-464A-BC15-52BA59336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9F1BF-F706-BD4E-9EA3-E6EC7939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204A7-7462-0D46-A34B-53D3FF23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E8677-D536-1A4B-8569-5013073F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786FEC-AA9E-5F45-B533-08032A8A8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5955C-1C9F-FB44-A892-C348DF0D4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78F63-D435-1847-99EF-9F9689CB2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53BCA-CD24-4745-A66A-007822AFF8E2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C5383-D3B1-9945-BBA9-B6D87EB63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B4EB-97EB-BC48-B071-F7F84A419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BDD5-9148-A14E-B110-FA72D1745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9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9058443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688444841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67549745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69717772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11498727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214846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043050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𝐹𝑖𝑛𝑑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𝑛𝑡h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𝑡𝑒𝑟𝑚</m:t>
                                </m:r>
                              </m:oMath>
                            </m:oMathPara>
                          </a14:m>
                          <a:endParaRPr lang="en-GB" sz="2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𝑡h𝑒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𝑓𝑜𝑙𝑙𝑜𝑤𝑖𝑛𝑔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𝑠𝑒𝑞𝑢𝑒𝑛𝑐𝑒</m:t>
                                </m:r>
                              </m:oMath>
                            </m:oMathPara>
                          </a14:m>
                          <a:endParaRPr lang="en-GB" sz="2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4, 7, 10, 13… </m:t>
                                </m:r>
                              </m:oMath>
                            </m:oMathPara>
                          </a14:m>
                          <a:endParaRPr lang="en-GB" sz="240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611465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9058443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688444841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675497459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1697177722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114987275"/>
                        </a:ext>
                      </a:extLst>
                    </a:gridCol>
                  </a:tblGrid>
                  <a:tr h="228600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2148465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043050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200000" r="-300417" b="-55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611465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3" name="Group 42"/>
          <p:cNvGrpSpPr/>
          <p:nvPr/>
        </p:nvGrpSpPr>
        <p:grpSpPr>
          <a:xfrm>
            <a:off x="158174" y="264334"/>
            <a:ext cx="1928533" cy="1675566"/>
            <a:chOff x="158175" y="175846"/>
            <a:chExt cx="1842032" cy="1692409"/>
          </a:xfrm>
          <a:solidFill>
            <a:schemeClr val="tx1"/>
          </a:solidFill>
        </p:grpSpPr>
        <p:sp>
          <p:nvSpPr>
            <p:cNvPr id="5" name="Rectangle 4"/>
            <p:cNvSpPr/>
            <p:nvPr/>
          </p:nvSpPr>
          <p:spPr>
            <a:xfrm>
              <a:off x="162421" y="175846"/>
              <a:ext cx="64370" cy="410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14821" y="175846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14821" y="540435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50481" y="175846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58175" y="797238"/>
              <a:ext cx="64370" cy="410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10575" y="797238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10575" y="1161827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6235" y="797238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10562" y="797238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10562" y="1161827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46222" y="797238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58175" y="1457947"/>
              <a:ext cx="64370" cy="410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0575" y="1457947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10575" y="1822536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46235" y="1457947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10562" y="1457947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10562" y="1822536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346222" y="1457947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00177" y="1455612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500177" y="1820201"/>
              <a:ext cx="353394" cy="45719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935837" y="1455612"/>
              <a:ext cx="64370" cy="41030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31224" y="22885"/>
                <a:ext cx="173641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𝐷𝑟𝑎𝑤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𝑝𝑎𝑡𝑡𝑒𝑟𝑛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224" y="22885"/>
                <a:ext cx="1736413" cy="830997"/>
              </a:xfrm>
              <a:prstGeom prst="rect">
                <a:avLst/>
              </a:prstGeom>
              <a:blipFill>
                <a:blip r:embed="rId3"/>
                <a:stretch>
                  <a:fillRect r="-11594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6366417" y="5083800"/>
                <a:ext cx="25829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𝐺𝑒𝑛𝑒𝑟𝑎𝑡𝑒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𝑓𝑖𝑟𝑠𝑡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𝑡𝑒𝑟𝑚𝑠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+1 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b="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417" y="5083800"/>
                <a:ext cx="2582940" cy="1569660"/>
              </a:xfrm>
              <a:prstGeom prst="rect">
                <a:avLst/>
              </a:prstGeom>
              <a:blipFill>
                <a:blip r:embed="rId4"/>
                <a:stretch>
                  <a:fillRect r="-9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0445E1A0-A1A1-FF47-948C-EE0E50A2A2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4226293"/>
                  </p:ext>
                </p:extLst>
              </p:nvPr>
            </p:nvGraphicFramePr>
            <p:xfrm>
              <a:off x="92729" y="3348651"/>
              <a:ext cx="2793260" cy="11080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8652">
                      <a:extLst>
                        <a:ext uri="{9D8B030D-6E8A-4147-A177-3AD203B41FA5}">
                          <a16:colId xmlns:a16="http://schemas.microsoft.com/office/drawing/2014/main" val="2673814245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196218323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022896892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2648096704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774358214"/>
                        </a:ext>
                      </a:extLst>
                    </a:gridCol>
                  </a:tblGrid>
                  <a:tr h="5540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3060203"/>
                      </a:ext>
                    </a:extLst>
                  </a:tr>
                  <a:tr h="5540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36231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0445E1A0-A1A1-FF47-948C-EE0E50A2A2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4226293"/>
                  </p:ext>
                </p:extLst>
              </p:nvPr>
            </p:nvGraphicFramePr>
            <p:xfrm>
              <a:off x="92729" y="3348651"/>
              <a:ext cx="2793260" cy="11080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8652">
                      <a:extLst>
                        <a:ext uri="{9D8B030D-6E8A-4147-A177-3AD203B41FA5}">
                          <a16:colId xmlns:a16="http://schemas.microsoft.com/office/drawing/2014/main" val="2673814245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196218323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022896892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2648096704"/>
                        </a:ext>
                      </a:extLst>
                    </a:gridCol>
                    <a:gridCol w="558652">
                      <a:extLst>
                        <a:ext uri="{9D8B030D-6E8A-4147-A177-3AD203B41FA5}">
                          <a16:colId xmlns:a16="http://schemas.microsoft.com/office/drawing/2014/main" val="3774358214"/>
                        </a:ext>
                      </a:extLst>
                    </a:gridCol>
                  </a:tblGrid>
                  <a:tr h="5540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73" r="-402273" b="-1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3060203"/>
                      </a:ext>
                    </a:extLst>
                  </a:tr>
                  <a:tr h="5540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73" t="-100000" r="-402273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362315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4FDB931-8B87-7B47-AB4D-6EABCD81A08F}"/>
                  </a:ext>
                </a:extLst>
              </p:cNvPr>
              <p:cNvSpPr/>
              <p:nvPr/>
            </p:nvSpPr>
            <p:spPr>
              <a:xfrm>
                <a:off x="14748" y="2301706"/>
                <a:ext cx="2948709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𝐹𝑖𝑙𝑙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𝑡𝑎𝑏𝑙𝑒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𝑏𝑒𝑙𝑜𝑤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𝑒𝑞𝑢𝑎𝑡𝑖𝑜𝑛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+1 </m:t>
                      </m:r>
                    </m:oMath>
                  </m:oMathPara>
                </a14:m>
                <a:endParaRPr lang="en-GB" sz="20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4FDB931-8B87-7B47-AB4D-6EABCD81A0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8" y="2301706"/>
                <a:ext cx="2948709" cy="1015663"/>
              </a:xfrm>
              <a:prstGeom prst="rect">
                <a:avLst/>
              </a:prstGeom>
              <a:blipFill>
                <a:blip r:embed="rId6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2D0F42-A48E-114A-8CDC-D3A5FE962106}"/>
                  </a:ext>
                </a:extLst>
              </p:cNvPr>
              <p:cNvSpPr txBox="1"/>
              <p:nvPr/>
            </p:nvSpPr>
            <p:spPr>
              <a:xfrm>
                <a:off x="3229627" y="190402"/>
                <a:ext cx="571973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𝐸𝑎𝑐h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𝑤𝑒𝑒𝑘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𝑣𝑖𝑠𝑖𝑡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𝑏𝑜𝑤𝑙𝑖𝑛𝑔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𝑎𝑙𝑙𝑒𝑦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𝑎𝑚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𝑐h𝑎𝑟𝑔𝑒𝑑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£1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𝑏𝑜𝑤𝑙𝑖𝑛𝑔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𝑠h𝑜𝑒𝑠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0" i="1" dirty="0"/>
                  <a:t>on each visit and £3 for each game I play. </a:t>
                </a:r>
              </a:p>
              <a:p>
                <a:pPr algn="ctr"/>
                <a:r>
                  <a:rPr lang="en-GB" sz="2400" b="0" i="1" dirty="0"/>
                  <a:t>How much was my last visit, </a:t>
                </a:r>
              </a:p>
              <a:p>
                <a:pPr algn="ctr"/>
                <a:r>
                  <a:rPr lang="en-GB" sz="2400" b="0" i="1" dirty="0"/>
                  <a:t>if I played 4 games?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2D0F42-A48E-114A-8CDC-D3A5FE962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627" y="190402"/>
                <a:ext cx="5719730" cy="1938992"/>
              </a:xfrm>
              <a:prstGeom prst="rect">
                <a:avLst/>
              </a:prstGeom>
              <a:blipFill>
                <a:blip r:embed="rId7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42FAD9-56F1-4D4E-BAF8-2923B211118A}"/>
                  </a:ext>
                </a:extLst>
              </p:cNvPr>
              <p:cNvSpPr txBox="1"/>
              <p:nvPr/>
            </p:nvSpPr>
            <p:spPr>
              <a:xfrm>
                <a:off x="9223494" y="4714468"/>
                <a:ext cx="294408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𝐻𝑒𝑟𝑒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𝑎𝑟𝑒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0" dirty="0"/>
                  <a:t>First 4 terms of a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𝑠𝑒𝑞𝑢𝑒𝑛𝑐𝑒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GB" sz="2000" b="0" dirty="0"/>
              </a:p>
              <a:p>
                <a:pPr algn="ctr"/>
                <a:r>
                  <a:rPr lang="en-GB" sz="2000" b="0" dirty="0"/>
                  <a:t>11, 14, 17, 20…</a:t>
                </a:r>
              </a:p>
              <a:p>
                <a:pPr algn="ctr"/>
                <a:r>
                  <a:rPr lang="en-GB" sz="2000" dirty="0"/>
                  <a:t>If the 100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is even, how do you know that the 99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is odd? </a:t>
                </a:r>
                <a:endParaRPr lang="en-GB" sz="2000" b="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42FAD9-56F1-4D4E-BAF8-2923B2111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3494" y="4714468"/>
                <a:ext cx="2944086" cy="1938992"/>
              </a:xfrm>
              <a:prstGeom prst="rect">
                <a:avLst/>
              </a:prstGeom>
              <a:blipFill>
                <a:blip r:embed="rId8"/>
                <a:stretch>
                  <a:fillRect l="-858" t="-1299" r="-3004"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DF7586-0807-3E40-BA6C-21B695443C8F}"/>
                  </a:ext>
                </a:extLst>
              </p:cNvPr>
              <p:cNvSpPr txBox="1"/>
              <p:nvPr/>
            </p:nvSpPr>
            <p:spPr>
              <a:xfrm>
                <a:off x="9203670" y="149040"/>
                <a:ext cx="276351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𝐽𝑜h𝑛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𝑠𝑎𝑦𝑠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8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𝐾𝑎𝑦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𝑠𝑎𝑦𝑠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𝑖𝑡𝑠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7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who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correct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DF7586-0807-3E40-BA6C-21B695443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670" y="149040"/>
                <a:ext cx="2763513" cy="1938992"/>
              </a:xfrm>
              <a:prstGeom prst="rect">
                <a:avLst/>
              </a:prstGeom>
              <a:blipFill>
                <a:blip r:embed="rId9"/>
                <a:stretch>
                  <a:fillRect l="-1835" r="-2294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FFE6B3-FB2A-E84F-8E62-89CF73E86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510057"/>
              </p:ext>
            </p:extLst>
          </p:nvPr>
        </p:nvGraphicFramePr>
        <p:xfrm>
          <a:off x="6316981" y="2474613"/>
          <a:ext cx="5650203" cy="504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631">
                  <a:extLst>
                    <a:ext uri="{9D8B030D-6E8A-4147-A177-3AD203B41FA5}">
                      <a16:colId xmlns:a16="http://schemas.microsoft.com/office/drawing/2014/main" val="1650612273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1276252601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2132181642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442217445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132979717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3667668581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2841906896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2156156245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3889862482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614425164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2018240651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591794211"/>
                    </a:ext>
                  </a:extLst>
                </a:gridCol>
                <a:gridCol w="434631">
                  <a:extLst>
                    <a:ext uri="{9D8B030D-6E8A-4147-A177-3AD203B41FA5}">
                      <a16:colId xmlns:a16="http://schemas.microsoft.com/office/drawing/2014/main" val="1679268479"/>
                    </a:ext>
                  </a:extLst>
                </a:gridCol>
              </a:tblGrid>
              <a:tr h="50456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2736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DAED33-FE28-7F48-BF33-B7AF57CF9010}"/>
                  </a:ext>
                </a:extLst>
              </p:cNvPr>
              <p:cNvSpPr txBox="1"/>
              <p:nvPr/>
            </p:nvSpPr>
            <p:spPr>
              <a:xfrm>
                <a:off x="6316981" y="3144808"/>
                <a:ext cx="565020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𝐴𝑙𝑖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𝑠𝑡𝑎𝑟𝑡𝑠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0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𝑡𝑖𝑐𝑘𝑠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𝑒𝑣𝑒𝑟𝑦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𝑟𝑑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𝑎𝑓𝑡𝑒𝑟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𝐵𝑒𝑡𝑠𝑦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𝑠𝑡𝑎𝑟𝑡𝑠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1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𝑐𝑟𝑜𝑠𝑠𝑒𝑠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𝑒𝑣𝑒𝑟𝑦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𝑟𝑑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𝑎𝑓𝑡𝑒𝑟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𝑊𝑖𝑙𝑙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𝑡h𝑒𝑦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𝑒𝑣𝑒𝑟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𝑙𝑎𝑛𝑑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𝑠𝑞𝑢𝑎𝑟𝑒</m:t>
                    </m:r>
                  </m:oMath>
                </a14:m>
                <a:r>
                  <a:rPr lang="en-GB" sz="2000" b="0" dirty="0"/>
                  <a:t>?                                     Explain how you know</a:t>
                </a: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DAED33-FE28-7F48-BF33-B7AF57CF9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981" y="3144808"/>
                <a:ext cx="5650202" cy="1323439"/>
              </a:xfrm>
              <a:prstGeom prst="rect">
                <a:avLst/>
              </a:prstGeom>
              <a:blipFill>
                <a:blip r:embed="rId10"/>
                <a:stretch>
                  <a:fillRect r="-134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4F8C20E4-811C-B34A-A784-B02B71CB46E1}"/>
              </a:ext>
            </a:extLst>
          </p:cNvPr>
          <p:cNvSpPr/>
          <p:nvPr/>
        </p:nvSpPr>
        <p:spPr>
          <a:xfrm>
            <a:off x="3188663" y="285622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E6E4B68-96FE-A147-A3ED-599B0B8E52A5}"/>
              </a:ext>
            </a:extLst>
          </p:cNvPr>
          <p:cNvSpPr/>
          <p:nvPr/>
        </p:nvSpPr>
        <p:spPr>
          <a:xfrm>
            <a:off x="3188663" y="3283428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1828D4-4C68-6640-9265-8A4ED3903EAB}"/>
              </a:ext>
            </a:extLst>
          </p:cNvPr>
          <p:cNvSpPr/>
          <p:nvPr/>
        </p:nvSpPr>
        <p:spPr>
          <a:xfrm>
            <a:off x="3188663" y="372785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E22052D-EC2D-FC4F-BA6E-4115C402CEB6}"/>
              </a:ext>
            </a:extLst>
          </p:cNvPr>
          <p:cNvSpPr/>
          <p:nvPr/>
        </p:nvSpPr>
        <p:spPr>
          <a:xfrm>
            <a:off x="3188663" y="4169876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F51902-0F1D-5643-8C00-4E727FE1E412}"/>
              </a:ext>
            </a:extLst>
          </p:cNvPr>
          <p:cNvSpPr/>
          <p:nvPr/>
        </p:nvSpPr>
        <p:spPr>
          <a:xfrm>
            <a:off x="3188663" y="459707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1F1EDC8-157F-F949-A616-B955FB35FC17}"/>
              </a:ext>
            </a:extLst>
          </p:cNvPr>
          <p:cNvSpPr/>
          <p:nvPr/>
        </p:nvSpPr>
        <p:spPr>
          <a:xfrm>
            <a:off x="3635645" y="2422652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2C2052-3A4D-6A45-A631-839E39B9C944}"/>
              </a:ext>
            </a:extLst>
          </p:cNvPr>
          <p:cNvSpPr/>
          <p:nvPr/>
        </p:nvSpPr>
        <p:spPr>
          <a:xfrm>
            <a:off x="3635645" y="286467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C735DC9-8E49-7E4E-A1C4-37E9EB6B166A}"/>
              </a:ext>
            </a:extLst>
          </p:cNvPr>
          <p:cNvSpPr/>
          <p:nvPr/>
        </p:nvSpPr>
        <p:spPr>
          <a:xfrm>
            <a:off x="3635645" y="3291872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F72C12A-480A-8647-B896-0B1C0DF59F05}"/>
              </a:ext>
            </a:extLst>
          </p:cNvPr>
          <p:cNvSpPr/>
          <p:nvPr/>
        </p:nvSpPr>
        <p:spPr>
          <a:xfrm>
            <a:off x="3635645" y="373630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5BC0968-AFE8-AF4B-9B49-DA2A1555A2CC}"/>
              </a:ext>
            </a:extLst>
          </p:cNvPr>
          <p:cNvSpPr/>
          <p:nvPr/>
        </p:nvSpPr>
        <p:spPr>
          <a:xfrm>
            <a:off x="3635645" y="4178320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07DB3C7-D274-F244-B096-BA1290C0062A}"/>
              </a:ext>
            </a:extLst>
          </p:cNvPr>
          <p:cNvSpPr/>
          <p:nvPr/>
        </p:nvSpPr>
        <p:spPr>
          <a:xfrm>
            <a:off x="3635645" y="460552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92E5621-960C-E34B-A8DE-EC67AEA0BE26}"/>
              </a:ext>
            </a:extLst>
          </p:cNvPr>
          <p:cNvSpPr/>
          <p:nvPr/>
        </p:nvSpPr>
        <p:spPr>
          <a:xfrm>
            <a:off x="4082627" y="2422652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F0B8714-ACEF-FD40-A768-55949B8CE4E1}"/>
              </a:ext>
            </a:extLst>
          </p:cNvPr>
          <p:cNvSpPr/>
          <p:nvPr/>
        </p:nvSpPr>
        <p:spPr>
          <a:xfrm>
            <a:off x="4082627" y="286467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7E77403-DF4A-2C4E-BD81-1B607DAFF929}"/>
              </a:ext>
            </a:extLst>
          </p:cNvPr>
          <p:cNvSpPr/>
          <p:nvPr/>
        </p:nvSpPr>
        <p:spPr>
          <a:xfrm>
            <a:off x="4082627" y="3291872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D68DA07-DA3A-3E4F-9FBF-E9BD63B1E5C4}"/>
              </a:ext>
            </a:extLst>
          </p:cNvPr>
          <p:cNvSpPr/>
          <p:nvPr/>
        </p:nvSpPr>
        <p:spPr>
          <a:xfrm>
            <a:off x="4082627" y="373630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C3B207D-8346-154F-8095-C455781F52E5}"/>
              </a:ext>
            </a:extLst>
          </p:cNvPr>
          <p:cNvSpPr/>
          <p:nvPr/>
        </p:nvSpPr>
        <p:spPr>
          <a:xfrm>
            <a:off x="4082627" y="4178320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298ABF3-FF87-8C4B-AFB6-04D6ED5E19D9}"/>
              </a:ext>
            </a:extLst>
          </p:cNvPr>
          <p:cNvSpPr/>
          <p:nvPr/>
        </p:nvSpPr>
        <p:spPr>
          <a:xfrm>
            <a:off x="4082627" y="4605521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7A6E165-7713-A145-83FB-F0E31CB7B645}"/>
              </a:ext>
            </a:extLst>
          </p:cNvPr>
          <p:cNvSpPr/>
          <p:nvPr/>
        </p:nvSpPr>
        <p:spPr>
          <a:xfrm>
            <a:off x="3190713" y="5039918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5CA7523-FBF7-FC41-9329-12FEA6BCC8B0}"/>
              </a:ext>
            </a:extLst>
          </p:cNvPr>
          <p:cNvSpPr/>
          <p:nvPr/>
        </p:nvSpPr>
        <p:spPr>
          <a:xfrm>
            <a:off x="3190713" y="548193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A2498CB-7CE7-964B-9DF0-636AB240DE16}"/>
              </a:ext>
            </a:extLst>
          </p:cNvPr>
          <p:cNvSpPr/>
          <p:nvPr/>
        </p:nvSpPr>
        <p:spPr>
          <a:xfrm>
            <a:off x="3637695" y="5039918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A159B0D-0722-E041-AE60-EBA3CB56CD21}"/>
              </a:ext>
            </a:extLst>
          </p:cNvPr>
          <p:cNvSpPr/>
          <p:nvPr/>
        </p:nvSpPr>
        <p:spPr>
          <a:xfrm>
            <a:off x="3637695" y="548193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C2F6F8E-2A34-0B45-B60B-34B9D3A3119B}"/>
              </a:ext>
            </a:extLst>
          </p:cNvPr>
          <p:cNvSpPr/>
          <p:nvPr/>
        </p:nvSpPr>
        <p:spPr>
          <a:xfrm>
            <a:off x="4085063" y="5044838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53DA344-CE15-8D40-A28D-C27A093F02BA}"/>
              </a:ext>
            </a:extLst>
          </p:cNvPr>
          <p:cNvSpPr/>
          <p:nvPr/>
        </p:nvSpPr>
        <p:spPr>
          <a:xfrm>
            <a:off x="4085063" y="5486857"/>
            <a:ext cx="446982" cy="4469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086CF3-9A1F-DA43-8DA4-DA3C8A3B9916}"/>
              </a:ext>
            </a:extLst>
          </p:cNvPr>
          <p:cNvSpPr/>
          <p:nvPr/>
        </p:nvSpPr>
        <p:spPr>
          <a:xfrm>
            <a:off x="3218157" y="2414208"/>
            <a:ext cx="2635229" cy="36911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FC24AB-A51C-2A48-9730-81AA17E276AF}"/>
              </a:ext>
            </a:extLst>
          </p:cNvPr>
          <p:cNvCxnSpPr>
            <a:cxnSpLocks/>
          </p:cNvCxnSpPr>
          <p:nvPr/>
        </p:nvCxnSpPr>
        <p:spPr>
          <a:xfrm flipV="1">
            <a:off x="3229627" y="2422477"/>
            <a:ext cx="1312192" cy="39506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5C8662-1BBB-D54D-AA87-CD408D85B849}"/>
              </a:ext>
            </a:extLst>
          </p:cNvPr>
          <p:cNvGrpSpPr/>
          <p:nvPr/>
        </p:nvGrpSpPr>
        <p:grpSpPr>
          <a:xfrm>
            <a:off x="3276447" y="5629146"/>
            <a:ext cx="328882" cy="240528"/>
            <a:chOff x="5117690" y="6132629"/>
            <a:chExt cx="328882" cy="240528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072954B-E4C7-F64E-AB70-EC0FBE30BE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7690" y="6132629"/>
              <a:ext cx="328882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FCCD47E-1290-EA49-A0F0-6161C30EA9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7690" y="6132629"/>
              <a:ext cx="318623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97BE8C2-0D95-1341-B698-2145343A2AE3}"/>
              </a:ext>
            </a:extLst>
          </p:cNvPr>
          <p:cNvGrpSpPr/>
          <p:nvPr/>
        </p:nvGrpSpPr>
        <p:grpSpPr>
          <a:xfrm>
            <a:off x="3694695" y="4297510"/>
            <a:ext cx="328882" cy="240528"/>
            <a:chOff x="5117690" y="6132629"/>
            <a:chExt cx="328882" cy="240528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B5367B2-D248-1440-AA62-824451A795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7690" y="6132629"/>
              <a:ext cx="328882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50106AD-EA53-B74B-90C0-8D4AB36492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7690" y="6132629"/>
              <a:ext cx="318623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B323DE7-A75E-2A47-A244-69175CBE8CDE}"/>
              </a:ext>
            </a:extLst>
          </p:cNvPr>
          <p:cNvGrpSpPr/>
          <p:nvPr/>
        </p:nvGrpSpPr>
        <p:grpSpPr>
          <a:xfrm>
            <a:off x="4135776" y="3010929"/>
            <a:ext cx="328882" cy="240528"/>
            <a:chOff x="5117690" y="6132629"/>
            <a:chExt cx="328882" cy="240528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325B12C-BF65-1649-94A3-8620A24755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7690" y="6132629"/>
              <a:ext cx="328882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0C41C5E-CF03-8444-B4FC-9ADF4A13F5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7690" y="6132629"/>
              <a:ext cx="318623" cy="24052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16587D5-C8EA-B449-A94F-E4A626D56106}"/>
              </a:ext>
            </a:extLst>
          </p:cNvPr>
          <p:cNvSpPr txBox="1"/>
          <p:nvPr/>
        </p:nvSpPr>
        <p:spPr>
          <a:xfrm>
            <a:off x="3629529" y="5643742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(5, 16)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5AA89AD-7F20-394C-899D-D7DAE384BD39}"/>
              </a:ext>
            </a:extLst>
          </p:cNvPr>
          <p:cNvSpPr txBox="1"/>
          <p:nvPr/>
        </p:nvSpPr>
        <p:spPr>
          <a:xfrm>
            <a:off x="4017136" y="4278187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 (8, 25)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DE0DDE1-8A64-954D-878F-18EE6B7238CF}"/>
              </a:ext>
            </a:extLst>
          </p:cNvPr>
          <p:cNvSpPr txBox="1"/>
          <p:nvPr/>
        </p:nvSpPr>
        <p:spPr>
          <a:xfrm>
            <a:off x="4557198" y="2967335"/>
            <a:ext cx="126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 (11, </a:t>
            </a:r>
            <a:r>
              <a:rPr lang="en-US" sz="2400" i="1" dirty="0"/>
              <a:t>y</a:t>
            </a:r>
            <a:r>
              <a:rPr lang="en-US" sz="2400" dirty="0"/>
              <a:t>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2A7ECE1-909A-9945-B272-177C6C7F4F82}"/>
                  </a:ext>
                </a:extLst>
              </p:cNvPr>
              <p:cNvSpPr txBox="1"/>
              <p:nvPr/>
            </p:nvSpPr>
            <p:spPr>
              <a:xfrm>
                <a:off x="3286790" y="6237227"/>
                <a:ext cx="25829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𝐹𝑖𝑛𝑑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′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b="0" dirty="0"/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2A7ECE1-909A-9945-B272-177C6C7F4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790" y="6237227"/>
                <a:ext cx="2582940" cy="461665"/>
              </a:xfrm>
              <a:prstGeom prst="rect">
                <a:avLst/>
              </a:prstGeom>
              <a:blipFill>
                <a:blip r:embed="rId11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4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4666</TotalTime>
  <Words>251</Words>
  <Application>Microsoft Macintosh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Konstantine H</dc:creator>
  <cp:lastModifiedBy>Konstantine H</cp:lastModifiedBy>
  <cp:revision>18</cp:revision>
  <cp:lastPrinted>2018-11-27T15:01:42Z</cp:lastPrinted>
  <dcterms:created xsi:type="dcterms:W3CDTF">2018-11-22T20:24:39Z</dcterms:created>
  <dcterms:modified xsi:type="dcterms:W3CDTF">2018-12-05T20:24:00Z</dcterms:modified>
</cp:coreProperties>
</file>