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FF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/>
    <p:restoredTop sz="82792"/>
  </p:normalViewPr>
  <p:slideViewPr>
    <p:cSldViewPr snapToGrid="0" snapToObjects="1">
      <p:cViewPr>
        <p:scale>
          <a:sx n="80" d="100"/>
          <a:sy n="80" d="100"/>
        </p:scale>
        <p:origin x="11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878B9-11C4-3441-9A04-EF9881B94D32}" type="datetimeFigureOut">
              <a:rPr lang="en-US" smtClean="0"/>
              <a:t>5/10/20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6A821-F7A2-1B44-838C-C7AB75793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1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13,29,37,45,53,61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6A821-F7A2-1B44-838C-C7AB75793B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49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5, 11, 17, 23, 29, 35, 41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6A821-F7A2-1B44-838C-C7AB75793B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9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26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76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84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5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36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72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4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37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0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7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89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82F99-1B9A-7C43-872B-CE3B73DBAB6F}" type="datetimeFigureOut">
              <a:rPr lang="en-US" smtClean="0"/>
              <a:t>5/10/20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117EC-C4F8-744A-AE5E-DBE49FC84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6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DB31D306-C226-9242-A140-4E7A84D3499F}"/>
              </a:ext>
            </a:extLst>
          </p:cNvPr>
          <p:cNvSpPr/>
          <p:nvPr/>
        </p:nvSpPr>
        <p:spPr>
          <a:xfrm>
            <a:off x="121920" y="147320"/>
            <a:ext cx="8915400" cy="66298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DD36F27-06E4-3448-B6AD-AAB807A338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5337274"/>
                  </p:ext>
                </p:extLst>
              </p:nvPr>
            </p:nvGraphicFramePr>
            <p:xfrm>
              <a:off x="121920" y="147320"/>
              <a:ext cx="8915400" cy="66298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1800">
                      <a:extLst>
                        <a:ext uri="{9D8B030D-6E8A-4147-A177-3AD203B41FA5}">
                          <a16:colId xmlns:a16="http://schemas.microsoft.com/office/drawing/2014/main" val="4220751746"/>
                        </a:ext>
                      </a:extLst>
                    </a:gridCol>
                    <a:gridCol w="2971800">
                      <a:extLst>
                        <a:ext uri="{9D8B030D-6E8A-4147-A177-3AD203B41FA5}">
                          <a16:colId xmlns:a16="http://schemas.microsoft.com/office/drawing/2014/main" val="2858662449"/>
                        </a:ext>
                      </a:extLst>
                    </a:gridCol>
                    <a:gridCol w="2971800">
                      <a:extLst>
                        <a:ext uri="{9D8B030D-6E8A-4147-A177-3AD203B41FA5}">
                          <a16:colId xmlns:a16="http://schemas.microsoft.com/office/drawing/2014/main" val="303907979"/>
                        </a:ext>
                      </a:extLst>
                    </a:gridCol>
                  </a:tblGrid>
                  <a:tr h="1095587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Answer the following questions then arrange the answers in ascending order. 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5684884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869650"/>
                      </a:ext>
                    </a:extLst>
                  </a:tr>
                  <a:tr h="2191173">
                    <a:tc rowSpan="3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𝒑𝒂𝒚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𝒖𝒑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𝒇𝒓𝒐𝒏𝒕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𝒇𝒆𝒆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𝒔𝒆𝒕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𝒖𝒑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𝒂𝒖𝒅𝒊𝒐𝒃𝒐𝒐𝒌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𝒂𝒄𝒄𝒐𝒖𝒏𝒕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𝒑𝒂𝒚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𝒎𝒐𝒏𝒕𝒉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𝒂𝒇𝒕𝒆𝒓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𝒕𝒉𝒂𝒕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𝑯𝒐𝒘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𝒎𝒖𝒄𝒉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𝒉𝒂𝒗𝒆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𝒑𝒂𝒊𝒅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𝒂𝒇𝒕𝒆𝒓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𝒎𝒐𝒏𝒕𝒉𝒔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883FF">
                            <a:alpha val="25098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What is the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value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in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the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co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-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ordinate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if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its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the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midpoint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of</m:t>
                              </m:r>
                            </m:oMath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𝟏𝟕</m:t>
                                  </m:r>
                                </m:e>
                              </m:d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𝒂𝒏𝒅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𝑯𝒐𝒘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𝒎𝒂𝒏𝒚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𝑹𝒆𝒅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𝑫𝒐𝒕𝒔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7174034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9213975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5FF">
                            <a:alpha val="25882"/>
                          </a:srgb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574747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DD36F27-06E4-3448-B6AD-AAB807A338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5337274"/>
                  </p:ext>
                </p:extLst>
              </p:nvPr>
            </p:nvGraphicFramePr>
            <p:xfrm>
              <a:off x="121920" y="147320"/>
              <a:ext cx="8915400" cy="66298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1800">
                      <a:extLst>
                        <a:ext uri="{9D8B030D-6E8A-4147-A177-3AD203B41FA5}">
                          <a16:colId xmlns:a16="http://schemas.microsoft.com/office/drawing/2014/main" val="4220751746"/>
                        </a:ext>
                      </a:extLst>
                    </a:gridCol>
                    <a:gridCol w="2971800">
                      <a:extLst>
                        <a:ext uri="{9D8B030D-6E8A-4147-A177-3AD203B41FA5}">
                          <a16:colId xmlns:a16="http://schemas.microsoft.com/office/drawing/2014/main" val="2858662449"/>
                        </a:ext>
                      </a:extLst>
                    </a:gridCol>
                    <a:gridCol w="2971800">
                      <a:extLst>
                        <a:ext uri="{9D8B030D-6E8A-4147-A177-3AD203B41FA5}">
                          <a16:colId xmlns:a16="http://schemas.microsoft.com/office/drawing/2014/main" val="303907979"/>
                        </a:ext>
                      </a:extLst>
                    </a:gridCol>
                  </a:tblGrid>
                  <a:tr h="1095587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Answer the following questions then arrange the answers in ascending order. 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107" b="-51162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5684884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107" t="-98851" b="-40574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869650"/>
                      </a:ext>
                    </a:extLst>
                  </a:tr>
                  <a:tr h="2191173"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49429" r="-200427" b="-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00000" r="-99574" b="-104046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55" t="-49429" b="-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7174034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402326" r="-99574" b="-109302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9213975"/>
                      </a:ext>
                    </a:extLst>
                  </a:tr>
                  <a:tr h="115195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474725" r="-99574" b="-329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5747477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B372D95F-3479-784F-AE13-56F5804B1236}"/>
              </a:ext>
            </a:extLst>
          </p:cNvPr>
          <p:cNvGrpSpPr/>
          <p:nvPr/>
        </p:nvGrpSpPr>
        <p:grpSpPr>
          <a:xfrm>
            <a:off x="6281152" y="3462264"/>
            <a:ext cx="2108869" cy="2657998"/>
            <a:chOff x="6756400" y="3234802"/>
            <a:chExt cx="1587500" cy="1956957"/>
          </a:xfrm>
          <a:solidFill>
            <a:srgbClr val="FF0000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A1BE43E-1378-C64B-9E26-7CC30C5E1498}"/>
                </a:ext>
              </a:extLst>
            </p:cNvPr>
            <p:cNvSpPr/>
            <p:nvPr/>
          </p:nvSpPr>
          <p:spPr>
            <a:xfrm>
              <a:off x="6756400" y="3234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362DA83-D4A8-AC40-A645-AD8BB563A7D8}"/>
                </a:ext>
              </a:extLst>
            </p:cNvPr>
            <p:cNvSpPr/>
            <p:nvPr/>
          </p:nvSpPr>
          <p:spPr>
            <a:xfrm>
              <a:off x="7112000" y="3234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E6EC984-96C8-5E47-9DD6-F36DF00B5C90}"/>
                </a:ext>
              </a:extLst>
            </p:cNvPr>
            <p:cNvSpPr/>
            <p:nvPr/>
          </p:nvSpPr>
          <p:spPr>
            <a:xfrm>
              <a:off x="7480300" y="3234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6DE3491-47BC-6D4F-98BE-95459D6ADFA6}"/>
                </a:ext>
              </a:extLst>
            </p:cNvPr>
            <p:cNvSpPr/>
            <p:nvPr/>
          </p:nvSpPr>
          <p:spPr>
            <a:xfrm>
              <a:off x="7835900" y="3234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7E3A443-AAB6-7746-AD3C-7D567FB06461}"/>
                </a:ext>
              </a:extLst>
            </p:cNvPr>
            <p:cNvSpPr/>
            <p:nvPr/>
          </p:nvSpPr>
          <p:spPr>
            <a:xfrm>
              <a:off x="8191500" y="3234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FB7818F-9498-5346-950B-D9CFF712FE58}"/>
                </a:ext>
              </a:extLst>
            </p:cNvPr>
            <p:cNvSpPr/>
            <p:nvPr/>
          </p:nvSpPr>
          <p:spPr>
            <a:xfrm>
              <a:off x="6756400" y="3488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666D58A-3E38-4549-8BE1-2C4777C87FF8}"/>
                </a:ext>
              </a:extLst>
            </p:cNvPr>
            <p:cNvSpPr/>
            <p:nvPr/>
          </p:nvSpPr>
          <p:spPr>
            <a:xfrm>
              <a:off x="7112000" y="3488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68AC8DD-D00C-B044-A880-EE817267245A}"/>
                </a:ext>
              </a:extLst>
            </p:cNvPr>
            <p:cNvSpPr/>
            <p:nvPr/>
          </p:nvSpPr>
          <p:spPr>
            <a:xfrm>
              <a:off x="7480300" y="3488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4080A2A-E90C-F648-AA5C-EEE97612778B}"/>
                </a:ext>
              </a:extLst>
            </p:cNvPr>
            <p:cNvSpPr/>
            <p:nvPr/>
          </p:nvSpPr>
          <p:spPr>
            <a:xfrm>
              <a:off x="7835900" y="3488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28B9647-F8A3-2A41-90A9-0DAD538CCE54}"/>
                </a:ext>
              </a:extLst>
            </p:cNvPr>
            <p:cNvSpPr/>
            <p:nvPr/>
          </p:nvSpPr>
          <p:spPr>
            <a:xfrm>
              <a:off x="8191500" y="34888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667FF5-C551-E24F-BC04-FBDD7592AB1D}"/>
                </a:ext>
              </a:extLst>
            </p:cNvPr>
            <p:cNvSpPr/>
            <p:nvPr/>
          </p:nvSpPr>
          <p:spPr>
            <a:xfrm>
              <a:off x="6756400" y="3755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76D543E-AD12-5344-AC82-9B2C66699C45}"/>
                </a:ext>
              </a:extLst>
            </p:cNvPr>
            <p:cNvSpPr/>
            <p:nvPr/>
          </p:nvSpPr>
          <p:spPr>
            <a:xfrm>
              <a:off x="7112000" y="3755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DBF335C-0080-9F44-B908-8804119DBF22}"/>
                </a:ext>
              </a:extLst>
            </p:cNvPr>
            <p:cNvSpPr/>
            <p:nvPr/>
          </p:nvSpPr>
          <p:spPr>
            <a:xfrm>
              <a:off x="7480300" y="3755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8785C0D-0BC8-484C-A2EE-8EA326110135}"/>
                </a:ext>
              </a:extLst>
            </p:cNvPr>
            <p:cNvSpPr/>
            <p:nvPr/>
          </p:nvSpPr>
          <p:spPr>
            <a:xfrm>
              <a:off x="7835900" y="3755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C77A767-419A-EA4E-B4BF-5D9E3384C7C0}"/>
                </a:ext>
              </a:extLst>
            </p:cNvPr>
            <p:cNvSpPr/>
            <p:nvPr/>
          </p:nvSpPr>
          <p:spPr>
            <a:xfrm>
              <a:off x="8191500" y="3755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0412A23-DD2F-9C42-8ABD-CE9B89F414DF}"/>
                </a:ext>
              </a:extLst>
            </p:cNvPr>
            <p:cNvSpPr/>
            <p:nvPr/>
          </p:nvSpPr>
          <p:spPr>
            <a:xfrm>
              <a:off x="6756400" y="4009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635C424-CB7D-A446-91D5-EC36E7EB42A4}"/>
                </a:ext>
              </a:extLst>
            </p:cNvPr>
            <p:cNvSpPr/>
            <p:nvPr/>
          </p:nvSpPr>
          <p:spPr>
            <a:xfrm>
              <a:off x="7112000" y="4009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20E18A9-5A0F-464A-9487-72C3A6D5C0AD}"/>
                </a:ext>
              </a:extLst>
            </p:cNvPr>
            <p:cNvSpPr/>
            <p:nvPr/>
          </p:nvSpPr>
          <p:spPr>
            <a:xfrm>
              <a:off x="7480300" y="4009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9AC0698-6C53-DC48-AF7E-D86011522E09}"/>
                </a:ext>
              </a:extLst>
            </p:cNvPr>
            <p:cNvSpPr/>
            <p:nvPr/>
          </p:nvSpPr>
          <p:spPr>
            <a:xfrm>
              <a:off x="7835900" y="4009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18D1D35-4211-A840-8EAE-CF3455BC2611}"/>
                </a:ext>
              </a:extLst>
            </p:cNvPr>
            <p:cNvSpPr/>
            <p:nvPr/>
          </p:nvSpPr>
          <p:spPr>
            <a:xfrm>
              <a:off x="8191500" y="4009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FDD2B6C-9113-1646-8FAD-3AF9BF4313A0}"/>
                </a:ext>
              </a:extLst>
            </p:cNvPr>
            <p:cNvSpPr/>
            <p:nvPr/>
          </p:nvSpPr>
          <p:spPr>
            <a:xfrm>
              <a:off x="6756400" y="4263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019D2F4-45F3-D143-AAC5-17DCEE92810A}"/>
                </a:ext>
              </a:extLst>
            </p:cNvPr>
            <p:cNvSpPr/>
            <p:nvPr/>
          </p:nvSpPr>
          <p:spPr>
            <a:xfrm>
              <a:off x="7112000" y="4263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F4CC620-D974-7146-B287-EA1AB635408F}"/>
                </a:ext>
              </a:extLst>
            </p:cNvPr>
            <p:cNvSpPr/>
            <p:nvPr/>
          </p:nvSpPr>
          <p:spPr>
            <a:xfrm>
              <a:off x="7480300" y="4263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C5911CF-20DD-F943-85E9-421E7EE09BDF}"/>
                </a:ext>
              </a:extLst>
            </p:cNvPr>
            <p:cNvSpPr/>
            <p:nvPr/>
          </p:nvSpPr>
          <p:spPr>
            <a:xfrm>
              <a:off x="7835900" y="4263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BC37B93-D229-6B40-AA8D-D751983EC352}"/>
                </a:ext>
              </a:extLst>
            </p:cNvPr>
            <p:cNvSpPr/>
            <p:nvPr/>
          </p:nvSpPr>
          <p:spPr>
            <a:xfrm>
              <a:off x="8191500" y="4263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0481549-2334-6647-8DAB-6A1F2DC1DFF6}"/>
                </a:ext>
              </a:extLst>
            </p:cNvPr>
            <p:cNvSpPr/>
            <p:nvPr/>
          </p:nvSpPr>
          <p:spPr>
            <a:xfrm>
              <a:off x="6756400" y="4517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B8B8E6F-8BEA-6149-8BB8-BB38CCCFF6E5}"/>
                </a:ext>
              </a:extLst>
            </p:cNvPr>
            <p:cNvSpPr/>
            <p:nvPr/>
          </p:nvSpPr>
          <p:spPr>
            <a:xfrm>
              <a:off x="7112000" y="4517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D8B7EDC-E24F-334A-A34D-3759851784D1}"/>
                </a:ext>
              </a:extLst>
            </p:cNvPr>
            <p:cNvSpPr/>
            <p:nvPr/>
          </p:nvSpPr>
          <p:spPr>
            <a:xfrm>
              <a:off x="7480300" y="4517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7CD3382-493C-5143-A389-25A9E3FC32B0}"/>
                </a:ext>
              </a:extLst>
            </p:cNvPr>
            <p:cNvSpPr/>
            <p:nvPr/>
          </p:nvSpPr>
          <p:spPr>
            <a:xfrm>
              <a:off x="7835900" y="4517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E63A561-7508-094A-B978-6DF72B05FCB8}"/>
                </a:ext>
              </a:extLst>
            </p:cNvPr>
            <p:cNvSpPr/>
            <p:nvPr/>
          </p:nvSpPr>
          <p:spPr>
            <a:xfrm>
              <a:off x="8191500" y="45175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5AA0174-2D49-774F-B5C3-B5E21FA25EED}"/>
                </a:ext>
              </a:extLst>
            </p:cNvPr>
            <p:cNvSpPr/>
            <p:nvPr/>
          </p:nvSpPr>
          <p:spPr>
            <a:xfrm>
              <a:off x="6756400" y="4784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D2EA46E-016F-0143-A33F-9A44C0B35D27}"/>
                </a:ext>
              </a:extLst>
            </p:cNvPr>
            <p:cNvSpPr/>
            <p:nvPr/>
          </p:nvSpPr>
          <p:spPr>
            <a:xfrm>
              <a:off x="7112000" y="4784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37B7CFE-6D55-7842-B852-15B5F3A1D1B6}"/>
                </a:ext>
              </a:extLst>
            </p:cNvPr>
            <p:cNvSpPr/>
            <p:nvPr/>
          </p:nvSpPr>
          <p:spPr>
            <a:xfrm>
              <a:off x="7480300" y="4784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13695D7-8A3E-FE4F-AE4B-508A765205DB}"/>
                </a:ext>
              </a:extLst>
            </p:cNvPr>
            <p:cNvSpPr/>
            <p:nvPr/>
          </p:nvSpPr>
          <p:spPr>
            <a:xfrm>
              <a:off x="7835900" y="4784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A7877DB-34EE-4A47-A346-943DF9EE2062}"/>
                </a:ext>
              </a:extLst>
            </p:cNvPr>
            <p:cNvSpPr/>
            <p:nvPr/>
          </p:nvSpPr>
          <p:spPr>
            <a:xfrm>
              <a:off x="8191500" y="4784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698E148-9471-6645-B8E3-5D389E215EE7}"/>
                </a:ext>
              </a:extLst>
            </p:cNvPr>
            <p:cNvSpPr/>
            <p:nvPr/>
          </p:nvSpPr>
          <p:spPr>
            <a:xfrm>
              <a:off x="6756400" y="5038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87D159B-2B11-C84F-BB51-FD392247A760}"/>
                </a:ext>
              </a:extLst>
            </p:cNvPr>
            <p:cNvSpPr/>
            <p:nvPr/>
          </p:nvSpPr>
          <p:spPr>
            <a:xfrm>
              <a:off x="7112000" y="5038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CAAD03A-1ACC-BB48-9EC2-009EB64F1396}"/>
                </a:ext>
              </a:extLst>
            </p:cNvPr>
            <p:cNvSpPr/>
            <p:nvPr/>
          </p:nvSpPr>
          <p:spPr>
            <a:xfrm>
              <a:off x="7480300" y="5038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C7E4950-25E5-354C-A74E-A0A028C0DE5D}"/>
                </a:ext>
              </a:extLst>
            </p:cNvPr>
            <p:cNvSpPr/>
            <p:nvPr/>
          </p:nvSpPr>
          <p:spPr>
            <a:xfrm>
              <a:off x="7835900" y="5038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6D82F9A-7437-5D43-B2CA-655E338736F3}"/>
                </a:ext>
              </a:extLst>
            </p:cNvPr>
            <p:cNvSpPr/>
            <p:nvPr/>
          </p:nvSpPr>
          <p:spPr>
            <a:xfrm>
              <a:off x="8191500" y="5038202"/>
              <a:ext cx="152400" cy="15355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674A5960-A2CF-AB48-A52A-20D9C9EFF858}"/>
              </a:ext>
            </a:extLst>
          </p:cNvPr>
          <p:cNvSpPr/>
          <p:nvPr/>
        </p:nvSpPr>
        <p:spPr>
          <a:xfrm>
            <a:off x="8653441" y="3454244"/>
            <a:ext cx="208483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C154842-36A6-0C40-BD06-A172CE655B4D}"/>
              </a:ext>
            </a:extLst>
          </p:cNvPr>
          <p:cNvSpPr/>
          <p:nvPr/>
        </p:nvSpPr>
        <p:spPr>
          <a:xfrm>
            <a:off x="8653441" y="3799234"/>
            <a:ext cx="208483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340495B-103D-9A40-A2F2-2D89070DBBE3}"/>
              </a:ext>
            </a:extLst>
          </p:cNvPr>
          <p:cNvSpPr/>
          <p:nvPr/>
        </p:nvSpPr>
        <p:spPr>
          <a:xfrm>
            <a:off x="8653441" y="4161474"/>
            <a:ext cx="208483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FBB0FA3-B61E-3B42-B7E4-4BBC8295872B}"/>
              </a:ext>
            </a:extLst>
          </p:cNvPr>
          <p:cNvSpPr/>
          <p:nvPr/>
        </p:nvSpPr>
        <p:spPr>
          <a:xfrm>
            <a:off x="8653441" y="4506465"/>
            <a:ext cx="208483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61F5709-5C97-D84D-A281-8B259901F27A}"/>
              </a:ext>
            </a:extLst>
          </p:cNvPr>
          <p:cNvSpPr/>
          <p:nvPr/>
        </p:nvSpPr>
        <p:spPr>
          <a:xfrm>
            <a:off x="8653441" y="4851455"/>
            <a:ext cx="208483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4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DB31D306-C226-9242-A140-4E7A84D3499F}"/>
              </a:ext>
            </a:extLst>
          </p:cNvPr>
          <p:cNvSpPr/>
          <p:nvPr/>
        </p:nvSpPr>
        <p:spPr>
          <a:xfrm>
            <a:off x="121920" y="147320"/>
            <a:ext cx="8915400" cy="66298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DD36F27-06E4-3448-B6AD-AAB807A338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6921798"/>
                  </p:ext>
                </p:extLst>
              </p:nvPr>
            </p:nvGraphicFramePr>
            <p:xfrm>
              <a:off x="121920" y="147320"/>
              <a:ext cx="8915400" cy="66222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1800">
                      <a:extLst>
                        <a:ext uri="{9D8B030D-6E8A-4147-A177-3AD203B41FA5}">
                          <a16:colId xmlns:a16="http://schemas.microsoft.com/office/drawing/2014/main" val="4220751746"/>
                        </a:ext>
                      </a:extLst>
                    </a:gridCol>
                    <a:gridCol w="2971800">
                      <a:extLst>
                        <a:ext uri="{9D8B030D-6E8A-4147-A177-3AD203B41FA5}">
                          <a16:colId xmlns:a16="http://schemas.microsoft.com/office/drawing/2014/main" val="2858662449"/>
                        </a:ext>
                      </a:extLst>
                    </a:gridCol>
                    <a:gridCol w="2971800">
                      <a:extLst>
                        <a:ext uri="{9D8B030D-6E8A-4147-A177-3AD203B41FA5}">
                          <a16:colId xmlns:a16="http://schemas.microsoft.com/office/drawing/2014/main" val="303907979"/>
                        </a:ext>
                      </a:extLst>
                    </a:gridCol>
                  </a:tblGrid>
                  <a:tr h="1095587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Answer the following questions then arrange the answers in ascending order. 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5684884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869650"/>
                      </a:ext>
                    </a:extLst>
                  </a:tr>
                  <a:tr h="2191173">
                    <a:tc rowSpan="3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𝒔𝒄𝒉𝒐𝒐𝒍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𝒕𝒆𝒙𝒕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𝒃𝒐𝒐𝒌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𝒄𝒐𝒔𝒕𝒔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𝒆𝒂𝒄𝒉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𝒉𝒂𝒗𝒆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𝒄𝒐𝒖𝒑𝒐𝒏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𝒐𝒇𝒇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 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𝑯𝒐𝒘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𝒎𝒖𝒄𝒉</m:t>
                              </m:r>
                            </m:oMath>
                          </a14:m>
                          <a:r>
                            <a:rPr lang="en-GB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is</a:t>
                          </a:r>
                          <a:r>
                            <a:rPr lang="en-GB" sz="2400" b="1" i="1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a:t> the final bill if I buy 4 books?</a:t>
                          </a:r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883FF">
                            <a:alpha val="25098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What is the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value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in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the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co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-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ordinate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GB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if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its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the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midpoint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1" i="0" dirty="0" smtClean="0">
                                  <a:solidFill>
                                    <a:schemeClr val="tx1"/>
                                  </a:solidFill>
                                </a:rPr>
                                <m:t>of</m:t>
                              </m:r>
                            </m:oMath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𝒂𝒏𝒅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𝑯𝒐𝒘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𝒎𝒂𝒏𝒚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𝑹𝒆𝒅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𝑫𝒐𝒕𝒔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7174034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9213975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5FF">
                            <a:alpha val="25882"/>
                          </a:srgb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574747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DD36F27-06E4-3448-B6AD-AAB807A338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6921798"/>
                  </p:ext>
                </p:extLst>
              </p:nvPr>
            </p:nvGraphicFramePr>
            <p:xfrm>
              <a:off x="121920" y="147320"/>
              <a:ext cx="8915400" cy="66222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1800">
                      <a:extLst>
                        <a:ext uri="{9D8B030D-6E8A-4147-A177-3AD203B41FA5}">
                          <a16:colId xmlns:a16="http://schemas.microsoft.com/office/drawing/2014/main" val="4220751746"/>
                        </a:ext>
                      </a:extLst>
                    </a:gridCol>
                    <a:gridCol w="2971800">
                      <a:extLst>
                        <a:ext uri="{9D8B030D-6E8A-4147-A177-3AD203B41FA5}">
                          <a16:colId xmlns:a16="http://schemas.microsoft.com/office/drawing/2014/main" val="2858662449"/>
                        </a:ext>
                      </a:extLst>
                    </a:gridCol>
                    <a:gridCol w="2971800">
                      <a:extLst>
                        <a:ext uri="{9D8B030D-6E8A-4147-A177-3AD203B41FA5}">
                          <a16:colId xmlns:a16="http://schemas.microsoft.com/office/drawing/2014/main" val="303907979"/>
                        </a:ext>
                      </a:extLst>
                    </a:gridCol>
                  </a:tblGrid>
                  <a:tr h="1095587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Answer the following questions then arrange the answers in ascending order. 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107" b="-50459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5684884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107" t="-101163" b="-41046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869650"/>
                      </a:ext>
                    </a:extLst>
                  </a:tr>
                  <a:tr h="2191173"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49429" r="-200427" b="-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00000" r="-99574" b="-104046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55" t="-49429" b="-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7174034"/>
                      </a:ext>
                    </a:extLst>
                  </a:tr>
                  <a:tr h="1095587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397701" r="-99574" b="-10689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9213975"/>
                      </a:ext>
                    </a:extLst>
                  </a:tr>
                  <a:tr h="114433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481111" r="-99574" b="-3333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574747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AA1BE43E-1378-C64B-9E26-7CC30C5E1498}"/>
              </a:ext>
            </a:extLst>
          </p:cNvPr>
          <p:cNvSpPr/>
          <p:nvPr/>
        </p:nvSpPr>
        <p:spPr>
          <a:xfrm>
            <a:off x="6569910" y="362528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362DA83-D4A8-AC40-A645-AD8BB563A7D8}"/>
              </a:ext>
            </a:extLst>
          </p:cNvPr>
          <p:cNvSpPr/>
          <p:nvPr/>
        </p:nvSpPr>
        <p:spPr>
          <a:xfrm>
            <a:off x="7042297" y="362528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E6EC984-96C8-5E47-9DD6-F36DF00B5C90}"/>
              </a:ext>
            </a:extLst>
          </p:cNvPr>
          <p:cNvSpPr/>
          <p:nvPr/>
        </p:nvSpPr>
        <p:spPr>
          <a:xfrm>
            <a:off x="7531554" y="362528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6DE3491-47BC-6D4F-98BE-95459D6ADFA6}"/>
              </a:ext>
            </a:extLst>
          </p:cNvPr>
          <p:cNvSpPr/>
          <p:nvPr/>
        </p:nvSpPr>
        <p:spPr>
          <a:xfrm>
            <a:off x="8003941" y="362528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E3A443-AAB6-7746-AD3C-7D567FB06461}"/>
              </a:ext>
            </a:extLst>
          </p:cNvPr>
          <p:cNvSpPr/>
          <p:nvPr/>
        </p:nvSpPr>
        <p:spPr>
          <a:xfrm>
            <a:off x="8476328" y="362528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FB7818F-9498-5346-950B-D9CFF712FE58}"/>
              </a:ext>
            </a:extLst>
          </p:cNvPr>
          <p:cNvSpPr/>
          <p:nvPr/>
        </p:nvSpPr>
        <p:spPr>
          <a:xfrm>
            <a:off x="6569910" y="397027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666D58A-3E38-4549-8BE1-2C4777C87FF8}"/>
              </a:ext>
            </a:extLst>
          </p:cNvPr>
          <p:cNvSpPr/>
          <p:nvPr/>
        </p:nvSpPr>
        <p:spPr>
          <a:xfrm>
            <a:off x="7042297" y="397027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68AC8DD-D00C-B044-A880-EE817267245A}"/>
              </a:ext>
            </a:extLst>
          </p:cNvPr>
          <p:cNvSpPr/>
          <p:nvPr/>
        </p:nvSpPr>
        <p:spPr>
          <a:xfrm>
            <a:off x="7531554" y="397027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4080A2A-E90C-F648-AA5C-EEE97612778B}"/>
              </a:ext>
            </a:extLst>
          </p:cNvPr>
          <p:cNvSpPr/>
          <p:nvPr/>
        </p:nvSpPr>
        <p:spPr>
          <a:xfrm>
            <a:off x="8003941" y="397027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28B9647-F8A3-2A41-90A9-0DAD538CCE54}"/>
              </a:ext>
            </a:extLst>
          </p:cNvPr>
          <p:cNvSpPr/>
          <p:nvPr/>
        </p:nvSpPr>
        <p:spPr>
          <a:xfrm>
            <a:off x="8476328" y="397027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1667FF5-C551-E24F-BC04-FBDD7592AB1D}"/>
              </a:ext>
            </a:extLst>
          </p:cNvPr>
          <p:cNvSpPr/>
          <p:nvPr/>
        </p:nvSpPr>
        <p:spPr>
          <a:xfrm>
            <a:off x="6569910" y="433251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76D543E-AD12-5344-AC82-9B2C66699C45}"/>
              </a:ext>
            </a:extLst>
          </p:cNvPr>
          <p:cNvSpPr/>
          <p:nvPr/>
        </p:nvSpPr>
        <p:spPr>
          <a:xfrm>
            <a:off x="7042297" y="433251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DBF335C-0080-9F44-B908-8804119DBF22}"/>
              </a:ext>
            </a:extLst>
          </p:cNvPr>
          <p:cNvSpPr/>
          <p:nvPr/>
        </p:nvSpPr>
        <p:spPr>
          <a:xfrm>
            <a:off x="7531554" y="433251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8785C0D-0BC8-484C-A2EE-8EA326110135}"/>
              </a:ext>
            </a:extLst>
          </p:cNvPr>
          <p:cNvSpPr/>
          <p:nvPr/>
        </p:nvSpPr>
        <p:spPr>
          <a:xfrm>
            <a:off x="8003941" y="433251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C77A767-419A-EA4E-B4BF-5D9E3384C7C0}"/>
              </a:ext>
            </a:extLst>
          </p:cNvPr>
          <p:cNvSpPr/>
          <p:nvPr/>
        </p:nvSpPr>
        <p:spPr>
          <a:xfrm>
            <a:off x="8476328" y="4332515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0412A23-DD2F-9C42-8ABD-CE9B89F414DF}"/>
              </a:ext>
            </a:extLst>
          </p:cNvPr>
          <p:cNvSpPr/>
          <p:nvPr/>
        </p:nvSpPr>
        <p:spPr>
          <a:xfrm>
            <a:off x="6569910" y="467750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635C424-CB7D-A446-91D5-EC36E7EB42A4}"/>
              </a:ext>
            </a:extLst>
          </p:cNvPr>
          <p:cNvSpPr/>
          <p:nvPr/>
        </p:nvSpPr>
        <p:spPr>
          <a:xfrm>
            <a:off x="7042297" y="467750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20E18A9-5A0F-464A-9487-72C3A6D5C0AD}"/>
              </a:ext>
            </a:extLst>
          </p:cNvPr>
          <p:cNvSpPr/>
          <p:nvPr/>
        </p:nvSpPr>
        <p:spPr>
          <a:xfrm>
            <a:off x="7531554" y="467750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9AC0698-6C53-DC48-AF7E-D86011522E09}"/>
              </a:ext>
            </a:extLst>
          </p:cNvPr>
          <p:cNvSpPr/>
          <p:nvPr/>
        </p:nvSpPr>
        <p:spPr>
          <a:xfrm>
            <a:off x="8003941" y="467750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18D1D35-4211-A840-8EAE-CF3455BC2611}"/>
              </a:ext>
            </a:extLst>
          </p:cNvPr>
          <p:cNvSpPr/>
          <p:nvPr/>
        </p:nvSpPr>
        <p:spPr>
          <a:xfrm>
            <a:off x="8476328" y="467750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DD2B6C-9113-1646-8FAD-3AF9BF4313A0}"/>
              </a:ext>
            </a:extLst>
          </p:cNvPr>
          <p:cNvSpPr/>
          <p:nvPr/>
        </p:nvSpPr>
        <p:spPr>
          <a:xfrm>
            <a:off x="6569910" y="502249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019D2F4-45F3-D143-AAC5-17DCEE92810A}"/>
              </a:ext>
            </a:extLst>
          </p:cNvPr>
          <p:cNvSpPr/>
          <p:nvPr/>
        </p:nvSpPr>
        <p:spPr>
          <a:xfrm>
            <a:off x="7042297" y="502249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F4CC620-D974-7146-B287-EA1AB635408F}"/>
              </a:ext>
            </a:extLst>
          </p:cNvPr>
          <p:cNvSpPr/>
          <p:nvPr/>
        </p:nvSpPr>
        <p:spPr>
          <a:xfrm>
            <a:off x="7531554" y="502249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C5911CF-20DD-F943-85E9-421E7EE09BDF}"/>
              </a:ext>
            </a:extLst>
          </p:cNvPr>
          <p:cNvSpPr/>
          <p:nvPr/>
        </p:nvSpPr>
        <p:spPr>
          <a:xfrm>
            <a:off x="8003941" y="502249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BC37B93-D229-6B40-AA8D-D751983EC352}"/>
              </a:ext>
            </a:extLst>
          </p:cNvPr>
          <p:cNvSpPr/>
          <p:nvPr/>
        </p:nvSpPr>
        <p:spPr>
          <a:xfrm>
            <a:off x="8476328" y="5022496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0481549-2334-6647-8DAB-6A1F2DC1DFF6}"/>
              </a:ext>
            </a:extLst>
          </p:cNvPr>
          <p:cNvSpPr/>
          <p:nvPr/>
        </p:nvSpPr>
        <p:spPr>
          <a:xfrm>
            <a:off x="6569910" y="5367487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B8B8E6F-8BEA-6149-8BB8-BB38CCCFF6E5}"/>
              </a:ext>
            </a:extLst>
          </p:cNvPr>
          <p:cNvSpPr/>
          <p:nvPr/>
        </p:nvSpPr>
        <p:spPr>
          <a:xfrm>
            <a:off x="7042297" y="5367487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D8B7EDC-E24F-334A-A34D-3759851784D1}"/>
              </a:ext>
            </a:extLst>
          </p:cNvPr>
          <p:cNvSpPr/>
          <p:nvPr/>
        </p:nvSpPr>
        <p:spPr>
          <a:xfrm>
            <a:off x="7531554" y="5367487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7CD3382-493C-5143-A389-25A9E3FC32B0}"/>
              </a:ext>
            </a:extLst>
          </p:cNvPr>
          <p:cNvSpPr/>
          <p:nvPr/>
        </p:nvSpPr>
        <p:spPr>
          <a:xfrm>
            <a:off x="8003941" y="5367487"/>
            <a:ext cx="202451" cy="2085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E63A561-7508-094A-B978-6DF72B05FCB8}"/>
              </a:ext>
            </a:extLst>
          </p:cNvPr>
          <p:cNvSpPr/>
          <p:nvPr/>
        </p:nvSpPr>
        <p:spPr>
          <a:xfrm>
            <a:off x="8476328" y="5367487"/>
            <a:ext cx="202451" cy="20856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25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255</Words>
  <Application>Microsoft Macintosh PowerPoint</Application>
  <PresentationFormat>On-screen Show (4:3)</PresentationFormat>
  <Paragraphs>46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2020-05-10T18:07:06Z</dcterms:created>
  <dcterms:modified xsi:type="dcterms:W3CDTF">2020-05-10T22:01:58Z</dcterms:modified>
</cp:coreProperties>
</file>