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620"/>
  </p:normalViewPr>
  <p:slideViewPr>
    <p:cSldViewPr snapToGrid="0" snapToObjects="1">
      <p:cViewPr varScale="1">
        <p:scale>
          <a:sx n="92" d="100"/>
          <a:sy n="92" d="100"/>
        </p:scale>
        <p:origin x="10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2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4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2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2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4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8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6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2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84DA-1577-744A-9221-3D6409660EA5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61783-0C17-9A4F-906F-02A142B7E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6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0265" y="4890654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1050" y="498761"/>
            <a:ext cx="1898073" cy="189807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>
            <a:off x="571491" y="4890653"/>
            <a:ext cx="1776847" cy="2008911"/>
          </a:xfrm>
          <a:prstGeom prst="arc">
            <a:avLst>
              <a:gd name="adj1" fmla="val 15959986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7" idx="0"/>
          </p:cNvCxnSpPr>
          <p:nvPr/>
        </p:nvCxnSpPr>
        <p:spPr>
          <a:xfrm>
            <a:off x="1399302" y="4890654"/>
            <a:ext cx="0" cy="96982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6"/>
          </p:cNvCxnSpPr>
          <p:nvPr/>
        </p:nvCxnSpPr>
        <p:spPr>
          <a:xfrm flipH="1">
            <a:off x="1399302" y="5839691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20078" y="5694219"/>
            <a:ext cx="138545" cy="152400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1050" y="2666999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>
            <a:off x="471050" y="2666999"/>
            <a:ext cx="1898073" cy="2008910"/>
          </a:xfrm>
          <a:prstGeom prst="arc">
            <a:avLst>
              <a:gd name="adj1" fmla="val 10999119"/>
              <a:gd name="adj2" fmla="val 2143959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endCxn id="15" idx="2"/>
          </p:cNvCxnSpPr>
          <p:nvPr/>
        </p:nvCxnSpPr>
        <p:spPr>
          <a:xfrm flipH="1">
            <a:off x="471050" y="3616036"/>
            <a:ext cx="189807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378520" y="5777359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413160" y="3560631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13157" y="1371614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64120" y="1427026"/>
            <a:ext cx="189807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287968" y="412170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>
            <a:off x="4287968" y="412170"/>
            <a:ext cx="1898073" cy="1898074"/>
          </a:xfrm>
          <a:prstGeom prst="arc">
            <a:avLst>
              <a:gd name="adj1" fmla="val 48338"/>
              <a:gd name="adj2" fmla="val 16091352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56" idx="0"/>
          </p:cNvCxnSpPr>
          <p:nvPr/>
        </p:nvCxnSpPr>
        <p:spPr>
          <a:xfrm>
            <a:off x="5237005" y="412170"/>
            <a:ext cx="0" cy="96982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6" idx="6"/>
          </p:cNvCxnSpPr>
          <p:nvPr/>
        </p:nvCxnSpPr>
        <p:spPr>
          <a:xfrm flipH="1">
            <a:off x="5237005" y="1361207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5257781" y="1215735"/>
            <a:ext cx="138545" cy="152400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216223" y="1298875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48131" y="2663548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c 57"/>
          <p:cNvSpPr/>
          <p:nvPr/>
        </p:nvSpPr>
        <p:spPr>
          <a:xfrm>
            <a:off x="4369357" y="2663547"/>
            <a:ext cx="1776847" cy="2008911"/>
          </a:xfrm>
          <a:prstGeom prst="arc">
            <a:avLst>
              <a:gd name="adj1" fmla="val 18738753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7" idx="7"/>
          </p:cNvCxnSpPr>
          <p:nvPr/>
        </p:nvCxnSpPr>
        <p:spPr>
          <a:xfrm flipH="1">
            <a:off x="5197168" y="2941514"/>
            <a:ext cx="671070" cy="69185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62" idx="6"/>
          </p:cNvCxnSpPr>
          <p:nvPr/>
        </p:nvCxnSpPr>
        <p:spPr>
          <a:xfrm flipH="1">
            <a:off x="5197168" y="3612585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5176386" y="3550253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/>
              <p:cNvSpPr txBox="1"/>
              <p:nvPr/>
            </p:nvSpPr>
            <p:spPr>
              <a:xfrm>
                <a:off x="5374163" y="3368553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45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163" y="3368553"/>
                <a:ext cx="422039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/>
          <p:nvPr/>
        </p:nvSpPr>
        <p:spPr>
          <a:xfrm>
            <a:off x="8458186" y="2663548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/>
          <p:cNvSpPr/>
          <p:nvPr/>
        </p:nvSpPr>
        <p:spPr>
          <a:xfrm>
            <a:off x="8458186" y="2663547"/>
            <a:ext cx="1898074" cy="2008911"/>
          </a:xfrm>
          <a:prstGeom prst="arc">
            <a:avLst>
              <a:gd name="adj1" fmla="val 14001977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8860742" y="2941514"/>
            <a:ext cx="546481" cy="69185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9407223" y="3612585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9386441" y="3550253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478968" y="322118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/>
          <p:cNvSpPr/>
          <p:nvPr/>
        </p:nvSpPr>
        <p:spPr>
          <a:xfrm>
            <a:off x="8600194" y="322117"/>
            <a:ext cx="1776847" cy="2008911"/>
          </a:xfrm>
          <a:prstGeom prst="arc">
            <a:avLst>
              <a:gd name="adj1" fmla="val 19872361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 flipH="1">
            <a:off x="9428006" y="871172"/>
            <a:ext cx="850490" cy="42076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9428005" y="1271155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9407223" y="1208823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/>
              <p:cNvSpPr txBox="1"/>
              <p:nvPr/>
            </p:nvSpPr>
            <p:spPr>
              <a:xfrm>
                <a:off x="9605000" y="1027123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20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5000" y="1027123"/>
                <a:ext cx="42203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3043" r="-1449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/>
              <p:cNvSpPr txBox="1"/>
              <p:nvPr/>
            </p:nvSpPr>
            <p:spPr>
              <a:xfrm>
                <a:off x="9333361" y="3287163"/>
                <a:ext cx="5502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100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3361" y="3287163"/>
                <a:ext cx="55027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8889" r="-2222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52035" y="0"/>
            <a:ext cx="5111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 length of the circumference of the circle is 36cm. </a:t>
            </a:r>
          </a:p>
          <a:p>
            <a:r>
              <a:rPr lang="en-US" sz="1200" dirty="0" smtClean="0"/>
              <a:t>What is the length of each of the arcs. If they all have the same diameter?</a:t>
            </a:r>
            <a:endParaRPr lang="en-US" sz="1200" dirty="0"/>
          </a:p>
        </p:txBody>
      </p:sp>
      <p:sp>
        <p:nvSpPr>
          <p:cNvPr id="88" name="Oval 87"/>
          <p:cNvSpPr/>
          <p:nvPr/>
        </p:nvSpPr>
        <p:spPr>
          <a:xfrm>
            <a:off x="4241210" y="4798752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Arc 88"/>
          <p:cNvSpPr/>
          <p:nvPr/>
        </p:nvSpPr>
        <p:spPr>
          <a:xfrm>
            <a:off x="4362436" y="4798751"/>
            <a:ext cx="1776847" cy="2008911"/>
          </a:xfrm>
          <a:prstGeom prst="arc">
            <a:avLst>
              <a:gd name="adj1" fmla="val 17296760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 flipH="1">
            <a:off x="5190247" y="4888804"/>
            <a:ext cx="325595" cy="87976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5190247" y="5747789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>
          <a:xfrm>
            <a:off x="5169465" y="5685457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/>
              <p:cNvSpPr txBox="1"/>
              <p:nvPr/>
            </p:nvSpPr>
            <p:spPr>
              <a:xfrm>
                <a:off x="5367242" y="550375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60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42" y="5503757"/>
                <a:ext cx="422039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1429" r="-14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Oval 95"/>
          <p:cNvSpPr/>
          <p:nvPr/>
        </p:nvSpPr>
        <p:spPr>
          <a:xfrm>
            <a:off x="8492822" y="4779817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/>
          <p:cNvSpPr/>
          <p:nvPr/>
        </p:nvSpPr>
        <p:spPr>
          <a:xfrm>
            <a:off x="8492822" y="4779816"/>
            <a:ext cx="1898074" cy="2008911"/>
          </a:xfrm>
          <a:prstGeom prst="arc">
            <a:avLst>
              <a:gd name="adj1" fmla="val 13623598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/>
          <p:cNvCxnSpPr>
            <a:stCxn id="96" idx="1"/>
          </p:cNvCxnSpPr>
          <p:nvPr/>
        </p:nvCxnSpPr>
        <p:spPr>
          <a:xfrm>
            <a:off x="8770788" y="5057783"/>
            <a:ext cx="671071" cy="69185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9441859" y="5728854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9421077" y="5666522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/>
              <p:cNvSpPr txBox="1"/>
              <p:nvPr/>
            </p:nvSpPr>
            <p:spPr>
              <a:xfrm>
                <a:off x="9367997" y="5403432"/>
                <a:ext cx="5502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108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997" y="5403432"/>
                <a:ext cx="550279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000" r="-111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8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0265" y="4890654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1050" y="498761"/>
            <a:ext cx="1898073" cy="189807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>
            <a:off x="571491" y="4890653"/>
            <a:ext cx="1776847" cy="2008911"/>
          </a:xfrm>
          <a:prstGeom prst="arc">
            <a:avLst>
              <a:gd name="adj1" fmla="val 15959986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7" idx="0"/>
          </p:cNvCxnSpPr>
          <p:nvPr/>
        </p:nvCxnSpPr>
        <p:spPr>
          <a:xfrm>
            <a:off x="1399302" y="4890654"/>
            <a:ext cx="0" cy="96982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6"/>
          </p:cNvCxnSpPr>
          <p:nvPr/>
        </p:nvCxnSpPr>
        <p:spPr>
          <a:xfrm flipH="1">
            <a:off x="1399302" y="5839691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20078" y="5694219"/>
            <a:ext cx="138545" cy="152400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1050" y="2666999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>
            <a:off x="471050" y="2666999"/>
            <a:ext cx="1898073" cy="2008910"/>
          </a:xfrm>
          <a:prstGeom prst="arc">
            <a:avLst>
              <a:gd name="adj1" fmla="val 10999119"/>
              <a:gd name="adj2" fmla="val 21439593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endCxn id="15" idx="2"/>
          </p:cNvCxnSpPr>
          <p:nvPr/>
        </p:nvCxnSpPr>
        <p:spPr>
          <a:xfrm flipH="1">
            <a:off x="471050" y="3616036"/>
            <a:ext cx="189807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378520" y="5777359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413160" y="3560631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13157" y="1371614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64120" y="1427026"/>
            <a:ext cx="189807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287968" y="412170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>
            <a:off x="4287968" y="412170"/>
            <a:ext cx="1898073" cy="1898074"/>
          </a:xfrm>
          <a:prstGeom prst="arc">
            <a:avLst>
              <a:gd name="adj1" fmla="val 48338"/>
              <a:gd name="adj2" fmla="val 16091352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56" idx="0"/>
          </p:cNvCxnSpPr>
          <p:nvPr/>
        </p:nvCxnSpPr>
        <p:spPr>
          <a:xfrm>
            <a:off x="5237005" y="412170"/>
            <a:ext cx="0" cy="96982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6" idx="6"/>
          </p:cNvCxnSpPr>
          <p:nvPr/>
        </p:nvCxnSpPr>
        <p:spPr>
          <a:xfrm flipH="1">
            <a:off x="5237005" y="1361207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5257781" y="1215735"/>
            <a:ext cx="138545" cy="152400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216223" y="1298875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48131" y="2663548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c 57"/>
          <p:cNvSpPr/>
          <p:nvPr/>
        </p:nvSpPr>
        <p:spPr>
          <a:xfrm>
            <a:off x="4369357" y="2663547"/>
            <a:ext cx="1776847" cy="2008911"/>
          </a:xfrm>
          <a:prstGeom prst="arc">
            <a:avLst>
              <a:gd name="adj1" fmla="val 18738753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7" idx="7"/>
          </p:cNvCxnSpPr>
          <p:nvPr/>
        </p:nvCxnSpPr>
        <p:spPr>
          <a:xfrm flipH="1">
            <a:off x="5197168" y="2941514"/>
            <a:ext cx="671070" cy="69185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62" idx="6"/>
          </p:cNvCxnSpPr>
          <p:nvPr/>
        </p:nvCxnSpPr>
        <p:spPr>
          <a:xfrm flipH="1">
            <a:off x="5197168" y="3612585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5176386" y="3550253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/>
              <p:cNvSpPr txBox="1"/>
              <p:nvPr/>
            </p:nvSpPr>
            <p:spPr>
              <a:xfrm>
                <a:off x="5374163" y="3368553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45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163" y="3368553"/>
                <a:ext cx="422039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3043" r="-144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/>
          <p:nvPr/>
        </p:nvSpPr>
        <p:spPr>
          <a:xfrm>
            <a:off x="8458186" y="2663548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/>
          <p:cNvSpPr/>
          <p:nvPr/>
        </p:nvSpPr>
        <p:spPr>
          <a:xfrm>
            <a:off x="8458186" y="2663547"/>
            <a:ext cx="1898074" cy="2008911"/>
          </a:xfrm>
          <a:prstGeom prst="arc">
            <a:avLst>
              <a:gd name="adj1" fmla="val 14001977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8860742" y="2941514"/>
            <a:ext cx="546481" cy="69185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9407223" y="3612585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9386441" y="3550253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478968" y="322118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/>
          <p:cNvSpPr/>
          <p:nvPr/>
        </p:nvSpPr>
        <p:spPr>
          <a:xfrm>
            <a:off x="8600194" y="322117"/>
            <a:ext cx="1776847" cy="2008911"/>
          </a:xfrm>
          <a:prstGeom prst="arc">
            <a:avLst>
              <a:gd name="adj1" fmla="val 19872361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 flipH="1">
            <a:off x="9428006" y="871172"/>
            <a:ext cx="850490" cy="42076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9428005" y="1271155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9407223" y="1208823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/>
              <p:cNvSpPr txBox="1"/>
              <p:nvPr/>
            </p:nvSpPr>
            <p:spPr>
              <a:xfrm>
                <a:off x="9605000" y="1027123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20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5000" y="1027123"/>
                <a:ext cx="42203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3043" r="-1449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/>
              <p:cNvSpPr txBox="1"/>
              <p:nvPr/>
            </p:nvSpPr>
            <p:spPr>
              <a:xfrm>
                <a:off x="9333361" y="3287163"/>
                <a:ext cx="5502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100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3361" y="3287163"/>
                <a:ext cx="55027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8889" r="-2222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52035" y="83130"/>
            <a:ext cx="5111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What </a:t>
            </a:r>
            <a:r>
              <a:rPr lang="en-US" sz="1200" dirty="0" smtClean="0"/>
              <a:t>is the length of each of the arcs. If they all have the same diameter?</a:t>
            </a:r>
            <a:endParaRPr lang="en-US" sz="1200" dirty="0"/>
          </a:p>
        </p:txBody>
      </p:sp>
      <p:sp>
        <p:nvSpPr>
          <p:cNvPr id="88" name="Oval 87"/>
          <p:cNvSpPr/>
          <p:nvPr/>
        </p:nvSpPr>
        <p:spPr>
          <a:xfrm>
            <a:off x="4241210" y="4798752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Arc 88"/>
          <p:cNvSpPr/>
          <p:nvPr/>
        </p:nvSpPr>
        <p:spPr>
          <a:xfrm>
            <a:off x="4362436" y="4798751"/>
            <a:ext cx="1776847" cy="2008911"/>
          </a:xfrm>
          <a:prstGeom prst="arc">
            <a:avLst>
              <a:gd name="adj1" fmla="val 17296760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 flipH="1">
            <a:off x="5190247" y="4888804"/>
            <a:ext cx="325595" cy="87976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5190247" y="5747789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>
          <a:xfrm>
            <a:off x="5169465" y="5685457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/>
              <p:cNvSpPr txBox="1"/>
              <p:nvPr/>
            </p:nvSpPr>
            <p:spPr>
              <a:xfrm>
                <a:off x="5367242" y="550375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60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42" y="5503757"/>
                <a:ext cx="422039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1429" r="-14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Oval 95"/>
          <p:cNvSpPr/>
          <p:nvPr/>
        </p:nvSpPr>
        <p:spPr>
          <a:xfrm>
            <a:off x="8492822" y="4779817"/>
            <a:ext cx="1898073" cy="1898073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/>
          <p:cNvSpPr/>
          <p:nvPr/>
        </p:nvSpPr>
        <p:spPr>
          <a:xfrm>
            <a:off x="8492822" y="4779816"/>
            <a:ext cx="1898074" cy="2008911"/>
          </a:xfrm>
          <a:prstGeom prst="arc">
            <a:avLst>
              <a:gd name="adj1" fmla="val 13623598"/>
              <a:gd name="adj2" fmla="val 212892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/>
          <p:cNvCxnSpPr>
            <a:stCxn id="96" idx="1"/>
          </p:cNvCxnSpPr>
          <p:nvPr/>
        </p:nvCxnSpPr>
        <p:spPr>
          <a:xfrm>
            <a:off x="8770788" y="5057783"/>
            <a:ext cx="671071" cy="69185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9441859" y="5728854"/>
            <a:ext cx="949036" cy="2078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9421077" y="5666522"/>
            <a:ext cx="69273" cy="96982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/>
              <p:cNvSpPr txBox="1"/>
              <p:nvPr/>
            </p:nvSpPr>
            <p:spPr>
              <a:xfrm>
                <a:off x="9367997" y="5403432"/>
                <a:ext cx="5502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108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997" y="5403432"/>
                <a:ext cx="550279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000" r="-111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97376" y="107957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10cm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81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48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Calibri Light</vt:lpstr>
      <vt:lpstr>Cambria Math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3</cp:revision>
  <dcterms:created xsi:type="dcterms:W3CDTF">2018-09-09T10:03:10Z</dcterms:created>
  <dcterms:modified xsi:type="dcterms:W3CDTF">2018-09-09T10:30:57Z</dcterms:modified>
</cp:coreProperties>
</file>