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8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85"/>
  </p:normalViewPr>
  <p:slideViewPr>
    <p:cSldViewPr snapToGrid="0" snapToObjects="1">
      <p:cViewPr varScale="1">
        <p:scale>
          <a:sx n="81" d="100"/>
          <a:sy n="81" d="100"/>
        </p:scale>
        <p:origin x="1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90F15-08AD-1E47-A320-1C66D689F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6D4DC4-42C6-4A45-9BE1-69657AB0B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D6372-42F5-1849-9BBC-9D2C371C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608E0-83A0-A14B-AB83-9EE54354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C9972-8F66-EA47-A210-EF97AD4B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9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D5015-C290-7A4E-AE22-8B8828AB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A9B3A-CD23-B946-981B-68F3F22B7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A3099-6227-F54B-BCE0-AB76D08BD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4833C-7143-8C49-B82F-907A98B2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7D699-CC56-794E-9ED9-58EF03FC3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37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46815-7924-D646-9193-3AE9F6C61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7879C-4C1F-3B41-958A-9C7271B4D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1D781-CE05-3145-8BF8-0EA2540C2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7EF38-4444-A640-9B1B-093E56E5D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530E1-1B99-3240-A8A5-18C53A41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7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C2591-2FBC-524A-9EE9-F1BCA9EF0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810B0-3BC7-E945-B757-822BAEFFA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6CCAA-4E19-1743-9BEA-13BFD7F5B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55F37-C601-C341-AD45-6997A5912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3D665-5AAA-BB45-91F6-D947F7606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804A0-25AB-794E-8977-AC2B2D6C1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70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B5AB8-339C-4844-A4F6-FE3872FA3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AF80D-A68A-3E4E-A52C-A7E8EF992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0B137-F343-A349-9282-6C7C87CEF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761D3A-39B3-4148-A1E8-A838F6BC0B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D5F053-3410-104F-96D6-0BC17D3F4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57AA7C-B75E-BA4A-BF2D-A8F85C3BA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1B226D-9D78-2845-BE65-24991D27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78C72E-AE9B-6B49-84F2-5A6D59676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9FAF0-3B23-7544-AD2E-32D69166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DF2AD1-69FF-064D-877A-A743AC1D6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B47D45-C2A9-CE49-8335-ADF9DA7FD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1DD4C-AF4F-BA45-937C-44D65A9B6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5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98949B-0D99-904D-AFEE-77C5D3376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5575E0-B226-1B42-8179-7BCD270BE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A517A0-C5BD-4C4B-B6EE-4CA7217D0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7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02DF-9478-D244-B6D3-2BE4005B2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9524E-654C-FA41-96A9-0CFA8F8B8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4ACCB-491D-5542-944D-FAADEDBC5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ACEE7-CE7C-3441-B46E-CEC287E24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3EBF46-55BB-9149-A0AD-69A9923C9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5DBBB-C5A6-9F41-9D55-178F4AEC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5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C017-7F5A-F642-896E-44BD314E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584265-6BC0-7944-9442-1F9BF40BD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226E0-E0C2-9D4D-A852-0A6BA3E2C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E41E8-92C4-B543-A573-BA27C769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71451-B935-DA43-9C10-57ACB5F7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A0191-059C-DD4D-BAF5-1C2B3DC7E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10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08FD1-2B7C-3643-B65D-73CC5A7C6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510ED0-7647-A84F-BD35-65C6FEA3D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B198F-2059-824C-9A19-792264B02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EDF52-DF9C-2240-BB3E-F8096983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EB4E1-C450-4947-8849-1978AFF48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8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B01F7C-9223-A144-B362-77D1A5092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44A49-70BD-204F-8A45-CE0093E8A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94050-82DA-9945-93D5-08DF0A94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FA647-28FA-2F43-8059-1A36E7AD7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420B1-96B7-5840-A5E3-828DE6AD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9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EFC1AE-F827-9E46-96CA-A4A06B1F6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3109B-A507-3B4F-B69D-51A5420C6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8DD50-863B-D04B-A8F1-021DB7EBA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61FCE-5271-A548-A659-3EB7FA118FD4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1A862-88C2-B443-A60C-6BDE07EF4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CBEE3-EB65-EA4C-88D2-F84084CD57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2F45C-E301-D845-823D-1F30A1B4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14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4AED09B-24A4-F640-B9B7-ADA403E7A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712844"/>
              </p:ext>
            </p:extLst>
          </p:nvPr>
        </p:nvGraphicFramePr>
        <p:xfrm>
          <a:off x="126124" y="126123"/>
          <a:ext cx="11908221" cy="6621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9407">
                  <a:extLst>
                    <a:ext uri="{9D8B030D-6E8A-4147-A177-3AD203B41FA5}">
                      <a16:colId xmlns:a16="http://schemas.microsoft.com/office/drawing/2014/main" val="4103712289"/>
                    </a:ext>
                  </a:extLst>
                </a:gridCol>
                <a:gridCol w="3969407">
                  <a:extLst>
                    <a:ext uri="{9D8B030D-6E8A-4147-A177-3AD203B41FA5}">
                      <a16:colId xmlns:a16="http://schemas.microsoft.com/office/drawing/2014/main" val="2548672824"/>
                    </a:ext>
                  </a:extLst>
                </a:gridCol>
                <a:gridCol w="3969407">
                  <a:extLst>
                    <a:ext uri="{9D8B030D-6E8A-4147-A177-3AD203B41FA5}">
                      <a16:colId xmlns:a16="http://schemas.microsoft.com/office/drawing/2014/main" val="3122523894"/>
                    </a:ext>
                  </a:extLst>
                </a:gridCol>
              </a:tblGrid>
              <a:tr h="2207172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33799"/>
                  </a:ext>
                </a:extLst>
              </a:tr>
              <a:tr h="22071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080848"/>
                  </a:ext>
                </a:extLst>
              </a:tr>
              <a:tr h="22071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0688101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1A140253-6FFF-6747-8C6C-EE4D4B0C66BA}"/>
              </a:ext>
            </a:extLst>
          </p:cNvPr>
          <p:cNvSpPr/>
          <p:nvPr/>
        </p:nvSpPr>
        <p:spPr>
          <a:xfrm>
            <a:off x="6053376" y="385959"/>
            <a:ext cx="1655380" cy="16553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033870-BBC1-7647-BA74-F4CA6A78A513}"/>
              </a:ext>
            </a:extLst>
          </p:cNvPr>
          <p:cNvSpPr/>
          <p:nvPr/>
        </p:nvSpPr>
        <p:spPr>
          <a:xfrm>
            <a:off x="3072399" y="315012"/>
            <a:ext cx="1608083" cy="160808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1724814-B3F6-4746-AB2E-86CB3EC8244B}"/>
              </a:ext>
            </a:extLst>
          </p:cNvPr>
          <p:cNvCxnSpPr/>
          <p:nvPr/>
        </p:nvCxnSpPr>
        <p:spPr>
          <a:xfrm>
            <a:off x="4838137" y="315012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32A2C9-CCC1-C444-8D21-623DF0C1C8CF}"/>
              </a:ext>
            </a:extLst>
          </p:cNvPr>
          <p:cNvCxnSpPr>
            <a:cxnSpLocks/>
            <a:endCxn id="5" idx="0"/>
          </p:cNvCxnSpPr>
          <p:nvPr/>
        </p:nvCxnSpPr>
        <p:spPr>
          <a:xfrm flipH="1" flipV="1">
            <a:off x="6881066" y="385959"/>
            <a:ext cx="2" cy="830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1F884D9-7403-C64E-A0D3-0E0D0E05EF40}"/>
              </a:ext>
            </a:extLst>
          </p:cNvPr>
          <p:cNvSpPr txBox="1"/>
          <p:nvPr/>
        </p:nvSpPr>
        <p:spPr>
          <a:xfrm>
            <a:off x="4866460" y="91073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675E09-BD99-DA4A-B3C0-384688E4A652}"/>
              </a:ext>
            </a:extLst>
          </p:cNvPr>
          <p:cNvSpPr txBox="1"/>
          <p:nvPr/>
        </p:nvSpPr>
        <p:spPr>
          <a:xfrm>
            <a:off x="6218425" y="63600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6cm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52AFD8-134F-B14F-955A-EFF5BDB5B9C8}"/>
              </a:ext>
            </a:extLst>
          </p:cNvPr>
          <p:cNvSpPr/>
          <p:nvPr/>
        </p:nvSpPr>
        <p:spPr>
          <a:xfrm>
            <a:off x="1550277" y="2806268"/>
            <a:ext cx="1608083" cy="1608083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BF48127-0A25-714B-A23D-E2F0DDF52FB1}"/>
              </a:ext>
            </a:extLst>
          </p:cNvPr>
          <p:cNvSpPr/>
          <p:nvPr/>
        </p:nvSpPr>
        <p:spPr>
          <a:xfrm>
            <a:off x="754154" y="2806268"/>
            <a:ext cx="1642205" cy="16080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F05A1B-BBC4-FB41-A976-7AD78ED27AEE}"/>
              </a:ext>
            </a:extLst>
          </p:cNvPr>
          <p:cNvSpPr/>
          <p:nvPr/>
        </p:nvSpPr>
        <p:spPr>
          <a:xfrm>
            <a:off x="725832" y="2806267"/>
            <a:ext cx="968468" cy="160808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FDBDEB9-D0D6-5346-9220-5840CEADE39E}"/>
              </a:ext>
            </a:extLst>
          </p:cNvPr>
          <p:cNvCxnSpPr/>
          <p:nvPr/>
        </p:nvCxnSpPr>
        <p:spPr>
          <a:xfrm>
            <a:off x="1665977" y="2806268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463E296-76E3-9240-8190-6A47DE885884}"/>
              </a:ext>
            </a:extLst>
          </p:cNvPr>
          <p:cNvSpPr txBox="1"/>
          <p:nvPr/>
        </p:nvSpPr>
        <p:spPr>
          <a:xfrm>
            <a:off x="907294" y="3401995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DE46C-107C-944A-BA39-33AC1C875EA5}"/>
              </a:ext>
            </a:extLst>
          </p:cNvPr>
          <p:cNvSpPr/>
          <p:nvPr/>
        </p:nvSpPr>
        <p:spPr>
          <a:xfrm>
            <a:off x="9617584" y="370490"/>
            <a:ext cx="1608083" cy="160808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F150014-A13B-5541-9D15-8410A66966A9}"/>
              </a:ext>
            </a:extLst>
          </p:cNvPr>
          <p:cNvSpPr/>
          <p:nvPr/>
        </p:nvSpPr>
        <p:spPr>
          <a:xfrm>
            <a:off x="8821461" y="370490"/>
            <a:ext cx="1642205" cy="1608083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0117B40-3E1A-F84F-B44B-98F26F12F864}"/>
              </a:ext>
            </a:extLst>
          </p:cNvPr>
          <p:cNvSpPr/>
          <p:nvPr/>
        </p:nvSpPr>
        <p:spPr>
          <a:xfrm>
            <a:off x="9623889" y="425291"/>
            <a:ext cx="1248717" cy="1553281"/>
          </a:xfrm>
          <a:prstGeom prst="rect">
            <a:avLst/>
          </a:prstGeom>
          <a:solidFill>
            <a:srgbClr val="92D0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19DC37-ABCB-7144-8B3B-67E30769103D}"/>
              </a:ext>
            </a:extLst>
          </p:cNvPr>
          <p:cNvSpPr txBox="1"/>
          <p:nvPr/>
        </p:nvSpPr>
        <p:spPr>
          <a:xfrm>
            <a:off x="8974601" y="966217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ED877FA-EAB6-A746-B20A-C1A850BE5A56}"/>
              </a:ext>
            </a:extLst>
          </p:cNvPr>
          <p:cNvCxnSpPr/>
          <p:nvPr/>
        </p:nvCxnSpPr>
        <p:spPr>
          <a:xfrm>
            <a:off x="9733284" y="370490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8F61E5D8-E8FD-7A45-9810-857C3E37A9AF}"/>
              </a:ext>
            </a:extLst>
          </p:cNvPr>
          <p:cNvSpPr/>
          <p:nvPr/>
        </p:nvSpPr>
        <p:spPr>
          <a:xfrm>
            <a:off x="1294010" y="5008917"/>
            <a:ext cx="1608083" cy="1625005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D768DC2-CE10-4B49-8044-1998B678F901}"/>
              </a:ext>
            </a:extLst>
          </p:cNvPr>
          <p:cNvSpPr/>
          <p:nvPr/>
        </p:nvSpPr>
        <p:spPr>
          <a:xfrm>
            <a:off x="497887" y="5008917"/>
            <a:ext cx="1642205" cy="160808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DE57A9C-9F88-FB49-9336-2F3BF771AC45}"/>
              </a:ext>
            </a:extLst>
          </p:cNvPr>
          <p:cNvSpPr/>
          <p:nvPr/>
        </p:nvSpPr>
        <p:spPr>
          <a:xfrm>
            <a:off x="1300315" y="5025840"/>
            <a:ext cx="1248717" cy="1591159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1A25F5-40FC-024F-92D0-C2E48915BCB2}"/>
              </a:ext>
            </a:extLst>
          </p:cNvPr>
          <p:cNvSpPr txBox="1"/>
          <p:nvPr/>
        </p:nvSpPr>
        <p:spPr>
          <a:xfrm>
            <a:off x="651027" y="560464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3FDD39-112D-B845-BCB3-8C2D3A962491}"/>
              </a:ext>
            </a:extLst>
          </p:cNvPr>
          <p:cNvCxnSpPr/>
          <p:nvPr/>
        </p:nvCxnSpPr>
        <p:spPr>
          <a:xfrm>
            <a:off x="1409710" y="5008917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FCF77F32-2D37-344F-A0D6-D8CC8832FF2D}"/>
              </a:ext>
            </a:extLst>
          </p:cNvPr>
          <p:cNvSpPr/>
          <p:nvPr/>
        </p:nvSpPr>
        <p:spPr>
          <a:xfrm>
            <a:off x="2103090" y="5025839"/>
            <a:ext cx="1642205" cy="160808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A7935A8-AC7C-7E48-B70F-22F31537428F}"/>
              </a:ext>
            </a:extLst>
          </p:cNvPr>
          <p:cNvSpPr/>
          <p:nvPr/>
        </p:nvSpPr>
        <p:spPr>
          <a:xfrm>
            <a:off x="1829906" y="5034300"/>
            <a:ext cx="1072187" cy="1582699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4C7A7F-156B-3941-B36D-343E5B72A716}"/>
              </a:ext>
            </a:extLst>
          </p:cNvPr>
          <p:cNvSpPr txBox="1"/>
          <p:nvPr/>
        </p:nvSpPr>
        <p:spPr>
          <a:xfrm>
            <a:off x="2895773" y="5603485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3588ACF-FEBC-1443-A2AF-1B57BAF123BF}"/>
              </a:ext>
            </a:extLst>
          </p:cNvPr>
          <p:cNvCxnSpPr/>
          <p:nvPr/>
        </p:nvCxnSpPr>
        <p:spPr>
          <a:xfrm>
            <a:off x="2882795" y="5017377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E5A15DD-60DC-5D4B-ADB5-B70104A300F2}"/>
              </a:ext>
            </a:extLst>
          </p:cNvPr>
          <p:cNvCxnSpPr>
            <a:cxnSpLocks/>
          </p:cNvCxnSpPr>
          <p:nvPr/>
        </p:nvCxnSpPr>
        <p:spPr>
          <a:xfrm flipH="1">
            <a:off x="1327349" y="4885998"/>
            <a:ext cx="162548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8F78BC4-E39A-7C40-810F-976880A90D73}"/>
              </a:ext>
            </a:extLst>
          </p:cNvPr>
          <p:cNvSpPr txBox="1"/>
          <p:nvPr/>
        </p:nvSpPr>
        <p:spPr>
          <a:xfrm>
            <a:off x="1849133" y="4569665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C730B40-D1E3-9F4A-B35A-7B7737E0B55E}"/>
              </a:ext>
            </a:extLst>
          </p:cNvPr>
          <p:cNvCxnSpPr>
            <a:cxnSpLocks/>
          </p:cNvCxnSpPr>
          <p:nvPr/>
        </p:nvCxnSpPr>
        <p:spPr>
          <a:xfrm>
            <a:off x="3072399" y="2028197"/>
            <a:ext cx="1608083" cy="1314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FBDB23B-3517-C64D-B1BE-6B5772DADD8F}"/>
              </a:ext>
            </a:extLst>
          </p:cNvPr>
          <p:cNvSpPr txBox="1"/>
          <p:nvPr/>
        </p:nvSpPr>
        <p:spPr>
          <a:xfrm>
            <a:off x="3526023" y="198233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D1BA1B9-88C6-B249-8C8D-44BE647D6552}"/>
              </a:ext>
            </a:extLst>
          </p:cNvPr>
          <p:cNvCxnSpPr>
            <a:cxnSpLocks/>
          </p:cNvCxnSpPr>
          <p:nvPr/>
        </p:nvCxnSpPr>
        <p:spPr>
          <a:xfrm>
            <a:off x="1665977" y="2717073"/>
            <a:ext cx="1608083" cy="1314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9033E2E-93B0-564B-89AE-D6340DCB76D0}"/>
              </a:ext>
            </a:extLst>
          </p:cNvPr>
          <p:cNvSpPr txBox="1"/>
          <p:nvPr/>
        </p:nvSpPr>
        <p:spPr>
          <a:xfrm>
            <a:off x="2119601" y="238743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F51142F-A353-EE49-B741-7EB6761419A3}"/>
              </a:ext>
            </a:extLst>
          </p:cNvPr>
          <p:cNvSpPr/>
          <p:nvPr/>
        </p:nvSpPr>
        <p:spPr>
          <a:xfrm>
            <a:off x="9114702" y="2717073"/>
            <a:ext cx="1608083" cy="1608083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EEA37F8-C768-AA4C-A90A-354B8322A0BD}"/>
              </a:ext>
            </a:extLst>
          </p:cNvPr>
          <p:cNvSpPr/>
          <p:nvPr/>
        </p:nvSpPr>
        <p:spPr>
          <a:xfrm>
            <a:off x="8318579" y="2717073"/>
            <a:ext cx="1642205" cy="16080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63E596D-5D93-6444-BF3B-3828C747680F}"/>
              </a:ext>
            </a:extLst>
          </p:cNvPr>
          <p:cNvSpPr/>
          <p:nvPr/>
        </p:nvSpPr>
        <p:spPr>
          <a:xfrm>
            <a:off x="8290257" y="2717072"/>
            <a:ext cx="968468" cy="160808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85606CA-E303-7B4B-8FBF-F5638D06A451}"/>
              </a:ext>
            </a:extLst>
          </p:cNvPr>
          <p:cNvCxnSpPr/>
          <p:nvPr/>
        </p:nvCxnSpPr>
        <p:spPr>
          <a:xfrm>
            <a:off x="9230402" y="2717073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0F8904A2-703F-3F4B-996B-FF4791CDA694}"/>
              </a:ext>
            </a:extLst>
          </p:cNvPr>
          <p:cNvSpPr txBox="1"/>
          <p:nvPr/>
        </p:nvSpPr>
        <p:spPr>
          <a:xfrm>
            <a:off x="8471719" y="331280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7D8E2BE-870D-1342-B2FE-96FAC11A08E3}"/>
              </a:ext>
            </a:extLst>
          </p:cNvPr>
          <p:cNvCxnSpPr>
            <a:cxnSpLocks/>
          </p:cNvCxnSpPr>
          <p:nvPr/>
        </p:nvCxnSpPr>
        <p:spPr>
          <a:xfrm>
            <a:off x="9230402" y="2627878"/>
            <a:ext cx="1608083" cy="1314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F5C4F2DB-339D-D443-BE8D-510B50DAD593}"/>
              </a:ext>
            </a:extLst>
          </p:cNvPr>
          <p:cNvSpPr txBox="1"/>
          <p:nvPr/>
        </p:nvSpPr>
        <p:spPr>
          <a:xfrm>
            <a:off x="9684026" y="2298238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48349FF-1FF5-8242-8FE0-EC5116290A75}"/>
              </a:ext>
            </a:extLst>
          </p:cNvPr>
          <p:cNvSpPr/>
          <p:nvPr/>
        </p:nvSpPr>
        <p:spPr>
          <a:xfrm>
            <a:off x="9968675" y="2711093"/>
            <a:ext cx="1642205" cy="16080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1C4E1C9-D197-0643-B7DF-6254209D299C}"/>
              </a:ext>
            </a:extLst>
          </p:cNvPr>
          <p:cNvSpPr/>
          <p:nvPr/>
        </p:nvSpPr>
        <p:spPr>
          <a:xfrm>
            <a:off x="10838485" y="2693424"/>
            <a:ext cx="968468" cy="160808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16D4631-715B-E94D-A158-D5F9A0485DCB}"/>
              </a:ext>
            </a:extLst>
          </p:cNvPr>
          <p:cNvCxnSpPr/>
          <p:nvPr/>
        </p:nvCxnSpPr>
        <p:spPr>
          <a:xfrm>
            <a:off x="10866807" y="2730215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7FF3F1D-43F1-C84B-A88F-B859357C60AC}"/>
              </a:ext>
            </a:extLst>
          </p:cNvPr>
          <p:cNvSpPr txBox="1"/>
          <p:nvPr/>
        </p:nvSpPr>
        <p:spPr>
          <a:xfrm>
            <a:off x="10876613" y="3252215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EDE7C24-5EC7-3D49-8CAC-273969F635B1}"/>
              </a:ext>
            </a:extLst>
          </p:cNvPr>
          <p:cNvSpPr/>
          <p:nvPr/>
        </p:nvSpPr>
        <p:spPr>
          <a:xfrm>
            <a:off x="5280131" y="4938997"/>
            <a:ext cx="1608083" cy="1608083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2C96102-BB79-AB44-A2AE-9C628728E88B}"/>
              </a:ext>
            </a:extLst>
          </p:cNvPr>
          <p:cNvSpPr/>
          <p:nvPr/>
        </p:nvSpPr>
        <p:spPr>
          <a:xfrm>
            <a:off x="6080234" y="5672072"/>
            <a:ext cx="1642205" cy="16080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9A31355-0A3E-544C-AA11-B742716952DD}"/>
              </a:ext>
            </a:extLst>
          </p:cNvPr>
          <p:cNvSpPr/>
          <p:nvPr/>
        </p:nvSpPr>
        <p:spPr>
          <a:xfrm>
            <a:off x="4455686" y="4938996"/>
            <a:ext cx="968468" cy="160808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CC7DAB8-5401-754A-8B11-22C3F3F8FE1C}"/>
              </a:ext>
            </a:extLst>
          </p:cNvPr>
          <p:cNvCxnSpPr/>
          <p:nvPr/>
        </p:nvCxnSpPr>
        <p:spPr>
          <a:xfrm>
            <a:off x="5395831" y="4938997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5FEE9EE7-99BA-E641-8B48-CFBCE7C378B1}"/>
              </a:ext>
            </a:extLst>
          </p:cNvPr>
          <p:cNvSpPr txBox="1"/>
          <p:nvPr/>
        </p:nvSpPr>
        <p:spPr>
          <a:xfrm>
            <a:off x="4637148" y="553472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AC5A77F-8291-BA45-AE7B-14B53D156360}"/>
              </a:ext>
            </a:extLst>
          </p:cNvPr>
          <p:cNvCxnSpPr>
            <a:cxnSpLocks/>
          </p:cNvCxnSpPr>
          <p:nvPr/>
        </p:nvCxnSpPr>
        <p:spPr>
          <a:xfrm>
            <a:off x="5395831" y="4849802"/>
            <a:ext cx="1608083" cy="1314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2506A263-68DD-A74E-98D2-CE5ADBCF1BAC}"/>
              </a:ext>
            </a:extLst>
          </p:cNvPr>
          <p:cNvSpPr txBox="1"/>
          <p:nvPr/>
        </p:nvSpPr>
        <p:spPr>
          <a:xfrm>
            <a:off x="5849455" y="452016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F033EA5-0658-2A43-A358-5C90011E3DD4}"/>
              </a:ext>
            </a:extLst>
          </p:cNvPr>
          <p:cNvSpPr/>
          <p:nvPr/>
        </p:nvSpPr>
        <p:spPr>
          <a:xfrm>
            <a:off x="6919864" y="5190502"/>
            <a:ext cx="968468" cy="152560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75DBF39-6DCD-F64D-A5DA-6C82D92FD7D5}"/>
              </a:ext>
            </a:extLst>
          </p:cNvPr>
          <p:cNvSpPr/>
          <p:nvPr/>
        </p:nvSpPr>
        <p:spPr>
          <a:xfrm>
            <a:off x="5400220" y="6585468"/>
            <a:ext cx="1780408" cy="13064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F685543-9353-3C4F-B2A6-603629611C1B}"/>
              </a:ext>
            </a:extLst>
          </p:cNvPr>
          <p:cNvSpPr/>
          <p:nvPr/>
        </p:nvSpPr>
        <p:spPr>
          <a:xfrm>
            <a:off x="5849455" y="6763404"/>
            <a:ext cx="2301317" cy="158531"/>
          </a:xfrm>
          <a:prstGeom prst="rect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B9C811D-587D-1747-AED8-EC717E4AEDEB}"/>
              </a:ext>
            </a:extLst>
          </p:cNvPr>
          <p:cNvCxnSpPr>
            <a:cxnSpLocks/>
            <a:stCxn id="57" idx="0"/>
          </p:cNvCxnSpPr>
          <p:nvPr/>
        </p:nvCxnSpPr>
        <p:spPr>
          <a:xfrm flipH="1">
            <a:off x="6886983" y="5672072"/>
            <a:ext cx="14354" cy="91339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8098381-764F-CF42-A67C-AED50FBD7FF7}"/>
              </a:ext>
            </a:extLst>
          </p:cNvPr>
          <p:cNvCxnSpPr>
            <a:cxnSpLocks/>
          </p:cNvCxnSpPr>
          <p:nvPr/>
        </p:nvCxnSpPr>
        <p:spPr>
          <a:xfrm>
            <a:off x="6088402" y="6553936"/>
            <a:ext cx="78281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ECFBE070-2E3B-F345-9D18-9DE4BF07DEEC}"/>
              </a:ext>
            </a:extLst>
          </p:cNvPr>
          <p:cNvSpPr txBox="1"/>
          <p:nvPr/>
        </p:nvSpPr>
        <p:spPr>
          <a:xfrm>
            <a:off x="6870427" y="59006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6cm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84D7881-CE88-734A-B627-CC0AEA028F3B}"/>
              </a:ext>
            </a:extLst>
          </p:cNvPr>
          <p:cNvSpPr txBox="1"/>
          <p:nvPr/>
        </p:nvSpPr>
        <p:spPr>
          <a:xfrm>
            <a:off x="6250480" y="624308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6cm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4930DB5-2ACE-0F4E-AA13-CB74AD26E673}"/>
              </a:ext>
            </a:extLst>
          </p:cNvPr>
          <p:cNvSpPr/>
          <p:nvPr/>
        </p:nvSpPr>
        <p:spPr>
          <a:xfrm>
            <a:off x="8980793" y="4965175"/>
            <a:ext cx="1608083" cy="1608083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A655AA6-5316-434A-B334-720A118F80A5}"/>
              </a:ext>
            </a:extLst>
          </p:cNvPr>
          <p:cNvCxnSpPr>
            <a:cxnSpLocks/>
          </p:cNvCxnSpPr>
          <p:nvPr/>
        </p:nvCxnSpPr>
        <p:spPr>
          <a:xfrm>
            <a:off x="9096493" y="4875980"/>
            <a:ext cx="1608083" cy="1314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8F59C432-21DF-8044-A62D-E93540D193BD}"/>
              </a:ext>
            </a:extLst>
          </p:cNvPr>
          <p:cNvSpPr txBox="1"/>
          <p:nvPr/>
        </p:nvSpPr>
        <p:spPr>
          <a:xfrm>
            <a:off x="9550117" y="454634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1D58BF6-A8A8-F246-8B63-897C22F6F6B3}"/>
              </a:ext>
            </a:extLst>
          </p:cNvPr>
          <p:cNvSpPr/>
          <p:nvPr/>
        </p:nvSpPr>
        <p:spPr>
          <a:xfrm>
            <a:off x="9825623" y="4965173"/>
            <a:ext cx="1642205" cy="1608083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50F33EF-E67A-294F-9E9D-56C20B09C3CD}"/>
              </a:ext>
            </a:extLst>
          </p:cNvPr>
          <p:cNvSpPr/>
          <p:nvPr/>
        </p:nvSpPr>
        <p:spPr>
          <a:xfrm>
            <a:off x="9825623" y="4992608"/>
            <a:ext cx="876129" cy="1554472"/>
          </a:xfrm>
          <a:prstGeom prst="rect">
            <a:avLst/>
          </a:prstGeom>
          <a:solidFill>
            <a:srgbClr val="FFC0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4B536EDF-D519-3446-AF06-8E28149ACD29}"/>
              </a:ext>
            </a:extLst>
          </p:cNvPr>
          <p:cNvSpPr/>
          <p:nvPr/>
        </p:nvSpPr>
        <p:spPr>
          <a:xfrm>
            <a:off x="8276538" y="4949409"/>
            <a:ext cx="1642205" cy="16080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EDA6C2B-5749-C545-A55D-67FD0CEDA26B}"/>
              </a:ext>
            </a:extLst>
          </p:cNvPr>
          <p:cNvSpPr/>
          <p:nvPr/>
        </p:nvSpPr>
        <p:spPr>
          <a:xfrm>
            <a:off x="8156348" y="4965174"/>
            <a:ext cx="968468" cy="160808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0479B53-5B77-2A46-A4FA-CE1EC3FD6E2F}"/>
              </a:ext>
            </a:extLst>
          </p:cNvPr>
          <p:cNvCxnSpPr/>
          <p:nvPr/>
        </p:nvCxnSpPr>
        <p:spPr>
          <a:xfrm>
            <a:off x="9096493" y="4965175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F2BD7BFE-3445-F644-8314-2E4BFC4850F3}"/>
              </a:ext>
            </a:extLst>
          </p:cNvPr>
          <p:cNvSpPr txBox="1"/>
          <p:nvPr/>
        </p:nvSpPr>
        <p:spPr>
          <a:xfrm>
            <a:off x="8337810" y="556090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5817475-11C4-ED4C-A5A2-A19837F67952}"/>
              </a:ext>
            </a:extLst>
          </p:cNvPr>
          <p:cNvCxnSpPr/>
          <p:nvPr/>
        </p:nvCxnSpPr>
        <p:spPr>
          <a:xfrm>
            <a:off x="10645903" y="4975959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1D10D16C-6EFC-5D4E-8825-E9F13AB6A894}"/>
              </a:ext>
            </a:extLst>
          </p:cNvPr>
          <p:cNvSpPr txBox="1"/>
          <p:nvPr/>
        </p:nvSpPr>
        <p:spPr>
          <a:xfrm>
            <a:off x="10626127" y="550462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DA53E57-CD6B-9F41-A355-C7AD4405B4D9}"/>
              </a:ext>
            </a:extLst>
          </p:cNvPr>
          <p:cNvSpPr/>
          <p:nvPr/>
        </p:nvSpPr>
        <p:spPr>
          <a:xfrm>
            <a:off x="5330194" y="2806267"/>
            <a:ext cx="1608083" cy="1556774"/>
          </a:xfrm>
          <a:prstGeom prst="rect">
            <a:avLst/>
          </a:prstGeom>
          <a:solidFill>
            <a:srgbClr val="EA8FEB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AEFA8F0-ABCA-2849-BC41-A3CED4FF0626}"/>
              </a:ext>
            </a:extLst>
          </p:cNvPr>
          <p:cNvSpPr/>
          <p:nvPr/>
        </p:nvSpPr>
        <p:spPr>
          <a:xfrm>
            <a:off x="5337982" y="2806267"/>
            <a:ext cx="1600296" cy="155677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EEE63FA-9A63-2340-9810-8C96321A4D7D}"/>
              </a:ext>
            </a:extLst>
          </p:cNvPr>
          <p:cNvCxnSpPr/>
          <p:nvPr/>
        </p:nvCxnSpPr>
        <p:spPr>
          <a:xfrm>
            <a:off x="5162115" y="2806267"/>
            <a:ext cx="0" cy="160808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F309D76F-B5BD-2D42-8EA7-A7F3C4D8397F}"/>
              </a:ext>
            </a:extLst>
          </p:cNvPr>
          <p:cNvSpPr txBox="1"/>
          <p:nvPr/>
        </p:nvSpPr>
        <p:spPr>
          <a:xfrm>
            <a:off x="4419896" y="333266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1CB92365-87A5-1A41-A071-2C34A1C980F7}"/>
              </a:ext>
            </a:extLst>
          </p:cNvPr>
          <p:cNvCxnSpPr>
            <a:cxnSpLocks/>
          </p:cNvCxnSpPr>
          <p:nvPr/>
        </p:nvCxnSpPr>
        <p:spPr>
          <a:xfrm>
            <a:off x="5445894" y="2665763"/>
            <a:ext cx="1608083" cy="1314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21F64F40-6017-2F49-97F1-041C28091C0C}"/>
              </a:ext>
            </a:extLst>
          </p:cNvPr>
          <p:cNvSpPr txBox="1"/>
          <p:nvPr/>
        </p:nvSpPr>
        <p:spPr>
          <a:xfrm>
            <a:off x="5899518" y="233612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A4722C30-7539-4247-BF33-803308C95635}"/>
              </a:ext>
            </a:extLst>
          </p:cNvPr>
          <p:cNvCxnSpPr>
            <a:cxnSpLocks/>
          </p:cNvCxnSpPr>
          <p:nvPr/>
        </p:nvCxnSpPr>
        <p:spPr>
          <a:xfrm flipH="1" flipV="1">
            <a:off x="6144942" y="2808890"/>
            <a:ext cx="2" cy="830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2ADC4859-C1D0-0D47-82EC-9AD19F235F18}"/>
              </a:ext>
            </a:extLst>
          </p:cNvPr>
          <p:cNvSpPr txBox="1"/>
          <p:nvPr/>
        </p:nvSpPr>
        <p:spPr>
          <a:xfrm>
            <a:off x="5482301" y="305893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6cm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837A488-DFBD-3645-8A10-00E1B1686EC2}"/>
              </a:ext>
            </a:extLst>
          </p:cNvPr>
          <p:cNvSpPr txBox="1"/>
          <p:nvPr/>
        </p:nvSpPr>
        <p:spPr>
          <a:xfrm>
            <a:off x="273629" y="991181"/>
            <a:ext cx="2766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area of the square and circle and use these areas to find the area of the compound shapes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333D068-2A57-C24B-8570-CA73EBAA805B}"/>
              </a:ext>
            </a:extLst>
          </p:cNvPr>
          <p:cNvSpPr txBox="1"/>
          <p:nvPr/>
        </p:nvSpPr>
        <p:spPr>
          <a:xfrm>
            <a:off x="563145" y="409526"/>
            <a:ext cx="19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Compound shapes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A8ADE45-8D16-E340-9284-90AB597E6705}"/>
              </a:ext>
            </a:extLst>
          </p:cNvPr>
          <p:cNvSpPr/>
          <p:nvPr/>
        </p:nvSpPr>
        <p:spPr>
          <a:xfrm>
            <a:off x="9776289" y="404265"/>
            <a:ext cx="1248717" cy="1553281"/>
          </a:xfrm>
          <a:prstGeom prst="rect">
            <a:avLst/>
          </a:prstGeom>
          <a:solidFill>
            <a:srgbClr val="92D0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47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44</Words>
  <Application>Microsoft Macintosh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dcterms:created xsi:type="dcterms:W3CDTF">2019-06-02T20:46:54Z</dcterms:created>
  <dcterms:modified xsi:type="dcterms:W3CDTF">2019-06-02T21:19:52Z</dcterms:modified>
</cp:coreProperties>
</file>