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6CC"/>
    <a:srgbClr val="D4BCF0"/>
    <a:srgbClr val="A4ECEC"/>
    <a:srgbClr val="FFB1F9"/>
    <a:srgbClr val="9BECEC"/>
    <a:srgbClr val="76D6FF"/>
    <a:srgbClr val="0C0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2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CC440-1640-B442-AF9F-355399B41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37A23-1310-F74D-9565-7C6C97622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C1E4B-9EBF-CF4B-BFA1-99AB6890E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8B41B-32B6-3146-B5A4-C0BCE455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C7ED7-ABA0-2845-BF6D-093CC9F0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1797-2599-F64D-AF54-F01CFC26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1892-AEE1-2B4D-8C9B-082029E43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820DF-638E-E14A-932F-A0623B006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78E3E-955E-2C4E-B59E-B013E1C0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EE124-56B4-9642-A1CC-2F2DAFC5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7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450F7-6608-E64E-AE03-9F65984A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11CA8-0F7E-8249-88FE-16B99C0B0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CEB55-F8F2-D44E-965E-F5042E5EF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5C9AD-E7A0-774D-98E0-37A86A092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809B5-9DA4-AB49-B2BF-5248FE1C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24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C1B7-E6FB-6B44-935A-48AD1EF3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0199B-3C82-594E-A106-0E2CE698F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0CFDA-8788-2140-AEE8-D98BDD9C5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6A418-1F37-B542-BCB7-374FFE416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1F7A1-167A-C142-80FB-F187BC2D2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BFC3D-A60C-3D46-B06D-84E35E905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4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8EA3E-9AA9-874C-B5DF-6B3B4B2E6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76CC9-4C8B-FD47-B453-10460780D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E9A41E-64CA-CB4F-852A-53386B7B0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F1B4F9-B9D9-8E44-B267-9B8AE4F59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51FC6D-F4BE-6942-A4AA-57A42C7681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7EB22F-00EE-E340-87EC-AE4A964A9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AC92E1-5A0B-744E-A53F-007536E3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3EB5EE-DBC9-B943-9166-6D1167EA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4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C8D9-71A8-E249-B6D4-F3D174FF9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5B3EA-A774-8C4B-8244-339209DE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5293A0-FC2F-394F-B0C6-71AFFED97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467F3B-EEE3-7D4E-A9DE-6DE692380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92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28DF80-FBF6-154F-ADBD-9BAF25B49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6D7BE-D166-AF4B-9B3E-544728387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3FFBE-FEEE-F449-9871-CB937302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E465C-54F8-A340-8503-E927AF42E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2F7-DA28-214E-B853-7D9DCC17F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1A4ED-7556-5645-A780-997BA3AC5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1759E-0086-724D-9A0C-B692957C9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995CEC-ECF5-C749-880F-6EFC68F55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AD112-A3FA-7841-BE53-DD2C36CA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3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B2899-7639-0143-8695-A17488BF9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0DE166-6357-CC4B-978A-82D0DFD769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CF46C-5D91-7342-A274-59C517D43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C0C63-31C0-B94E-A51D-80A4240AE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A96AD-AF88-CC4B-8D32-98179FF1E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E66DA-5A1A-524B-8CE4-96EEC30D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1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22F2C-64A5-164C-902D-0C967BCD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3104D0-A5B3-414A-8ADF-49DC82F40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77D9C-8AFF-BA46-9A91-329FC208F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6220E-89C4-FA42-9AFB-B5013EB5A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7CC38-DE7A-D640-9EC6-7CD9516B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1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07917-AA19-5C40-A2BB-8334A4B46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6B9FAA-9092-A442-A0A1-E95A0A06F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F87B-CD0D-1945-9012-3C45F7275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81536-6631-E848-BC70-953985333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3B2F4-1682-5947-AF1C-7B4C6286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58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52B5C2-B582-894E-BE6B-39C4397C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C61DB-2E81-0B4E-9A92-61C0F7D5A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482F8-F42A-1E49-9344-3F4839CB0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A1B5-4AD5-2043-A67F-045FBA040989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40A56-F87E-3648-887E-874C34578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4AD8D-6EE5-7042-90C6-2ABDFF788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AF295-4522-5D4A-A748-02C321F2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08E7CA-8CDC-C04B-935D-8E2749671A0E}"/>
              </a:ext>
            </a:extLst>
          </p:cNvPr>
          <p:cNvSpPr/>
          <p:nvPr/>
        </p:nvSpPr>
        <p:spPr>
          <a:xfrm>
            <a:off x="203198" y="157657"/>
            <a:ext cx="11794359" cy="651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2E66B2-3DEA-4842-B4BC-065A125B4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485693"/>
              </p:ext>
            </p:extLst>
          </p:nvPr>
        </p:nvGraphicFramePr>
        <p:xfrm>
          <a:off x="250496" y="514722"/>
          <a:ext cx="11652470" cy="128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76">
                  <a:extLst>
                    <a:ext uri="{9D8B030D-6E8A-4147-A177-3AD203B41FA5}">
                      <a16:colId xmlns:a16="http://schemas.microsoft.com/office/drawing/2014/main" val="366398745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51834528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1320516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67445756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448305984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4338289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74791930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1221685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85626738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24044291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5909492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963111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63271329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7103847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622290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0496760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9052752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576960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453577328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5344992"/>
                    </a:ext>
                  </a:extLst>
                </a:gridCol>
                <a:gridCol w="2656950">
                  <a:extLst>
                    <a:ext uri="{9D8B030D-6E8A-4147-A177-3AD203B41FA5}">
                      <a16:colId xmlns:a16="http://schemas.microsoft.com/office/drawing/2014/main" val="4027451826"/>
                    </a:ext>
                  </a:extLst>
                </a:gridCol>
              </a:tblGrid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09533"/>
                  </a:ext>
                </a:extLst>
              </a:tr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C070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85788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12815F-77BD-4F44-A728-C1C754816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869589"/>
              </p:ext>
            </p:extLst>
          </p:nvPr>
        </p:nvGraphicFramePr>
        <p:xfrm>
          <a:off x="250496" y="2038722"/>
          <a:ext cx="11652470" cy="128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76">
                  <a:extLst>
                    <a:ext uri="{9D8B030D-6E8A-4147-A177-3AD203B41FA5}">
                      <a16:colId xmlns:a16="http://schemas.microsoft.com/office/drawing/2014/main" val="366398745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51834528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1320516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67445756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448305984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4338289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74791930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1221685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85626738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24044291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5909492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963111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63271329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7103847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622290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0496760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9052752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576960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453577328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5344992"/>
                    </a:ext>
                  </a:extLst>
                </a:gridCol>
                <a:gridCol w="2656950">
                  <a:extLst>
                    <a:ext uri="{9D8B030D-6E8A-4147-A177-3AD203B41FA5}">
                      <a16:colId xmlns:a16="http://schemas.microsoft.com/office/drawing/2014/main" val="4027451826"/>
                    </a:ext>
                  </a:extLst>
                </a:gridCol>
              </a:tblGrid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09533"/>
                  </a:ext>
                </a:extLst>
              </a:tr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C070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85788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FD8F65-8BF8-4149-9090-A3FD9E20B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41904"/>
              </p:ext>
            </p:extLst>
          </p:nvPr>
        </p:nvGraphicFramePr>
        <p:xfrm>
          <a:off x="250496" y="3562722"/>
          <a:ext cx="11652470" cy="128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76">
                  <a:extLst>
                    <a:ext uri="{9D8B030D-6E8A-4147-A177-3AD203B41FA5}">
                      <a16:colId xmlns:a16="http://schemas.microsoft.com/office/drawing/2014/main" val="366398745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51834528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1320516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67445756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448305984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4338289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74791930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1221685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85626738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24044291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5909492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963111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63271329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7103847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622290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0496760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9052752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576960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453577328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5344992"/>
                    </a:ext>
                  </a:extLst>
                </a:gridCol>
                <a:gridCol w="2656950">
                  <a:extLst>
                    <a:ext uri="{9D8B030D-6E8A-4147-A177-3AD203B41FA5}">
                      <a16:colId xmlns:a16="http://schemas.microsoft.com/office/drawing/2014/main" val="4027451826"/>
                    </a:ext>
                  </a:extLst>
                </a:gridCol>
              </a:tblGrid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C070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09533"/>
                  </a:ext>
                </a:extLst>
              </a:tr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C070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85788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EC913F-86A6-0842-9792-00B9AEEDF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8677"/>
              </p:ext>
            </p:extLst>
          </p:nvPr>
        </p:nvGraphicFramePr>
        <p:xfrm>
          <a:off x="250496" y="5086722"/>
          <a:ext cx="11652470" cy="128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76">
                  <a:extLst>
                    <a:ext uri="{9D8B030D-6E8A-4147-A177-3AD203B41FA5}">
                      <a16:colId xmlns:a16="http://schemas.microsoft.com/office/drawing/2014/main" val="366398745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51834528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1320516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67445756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448305984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4338289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74791930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1221685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85626738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24044291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5909492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963111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63271329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7103847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622290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0496760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9052752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576960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453577328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5344992"/>
                    </a:ext>
                  </a:extLst>
                </a:gridCol>
                <a:gridCol w="2656950">
                  <a:extLst>
                    <a:ext uri="{9D8B030D-6E8A-4147-A177-3AD203B41FA5}">
                      <a16:colId xmlns:a16="http://schemas.microsoft.com/office/drawing/2014/main" val="4027451826"/>
                    </a:ext>
                  </a:extLst>
                </a:gridCol>
              </a:tblGrid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C070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09533"/>
                  </a:ext>
                </a:extLst>
              </a:tr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C0702"/>
                          </a:solidFill>
                        </a:rPr>
                        <a:t>6n - 5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857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38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08E7CA-8CDC-C04B-935D-8E2749671A0E}"/>
              </a:ext>
            </a:extLst>
          </p:cNvPr>
          <p:cNvSpPr/>
          <p:nvPr/>
        </p:nvSpPr>
        <p:spPr>
          <a:xfrm>
            <a:off x="203198" y="157657"/>
            <a:ext cx="11794359" cy="651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2E66B2-3DEA-4842-B4BC-065A125B4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93534"/>
              </p:ext>
            </p:extLst>
          </p:nvPr>
        </p:nvGraphicFramePr>
        <p:xfrm>
          <a:off x="250496" y="514722"/>
          <a:ext cx="11652470" cy="128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76">
                  <a:extLst>
                    <a:ext uri="{9D8B030D-6E8A-4147-A177-3AD203B41FA5}">
                      <a16:colId xmlns:a16="http://schemas.microsoft.com/office/drawing/2014/main" val="366398745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51834528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1320516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67445756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448305984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4338289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74791930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1221685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85626738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24044291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59094922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963111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263271329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710384793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6222900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2604967605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90527526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3165769601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453577328"/>
                    </a:ext>
                  </a:extLst>
                </a:gridCol>
                <a:gridCol w="449776">
                  <a:extLst>
                    <a:ext uri="{9D8B030D-6E8A-4147-A177-3AD203B41FA5}">
                      <a16:colId xmlns:a16="http://schemas.microsoft.com/office/drawing/2014/main" val="1685344992"/>
                    </a:ext>
                  </a:extLst>
                </a:gridCol>
                <a:gridCol w="2656950">
                  <a:extLst>
                    <a:ext uri="{9D8B030D-6E8A-4147-A177-3AD203B41FA5}">
                      <a16:colId xmlns:a16="http://schemas.microsoft.com/office/drawing/2014/main" val="4027451826"/>
                    </a:ext>
                  </a:extLst>
                </a:gridCol>
              </a:tblGrid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0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-2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-3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-4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-5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-6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-7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-8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-9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-10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-11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-12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-13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-14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-15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-16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B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-17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-18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-19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-2n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757326"/>
                  </a:ext>
                </a:extLst>
              </a:tr>
              <a:tr h="64127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0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-2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-3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-4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-5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-6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-7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-8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-9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-10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-11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-12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-13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-14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-15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1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-16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-17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-18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C0702"/>
                          </a:solidFill>
                        </a:rPr>
                        <a:t>-19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B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C070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09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23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245</Words>
  <Application>Microsoft Macintosh PowerPoint</Application>
  <PresentationFormat>Widescreen</PresentationFormat>
  <Paragraphs>204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2019-05-09T11:37:05Z</dcterms:created>
  <dcterms:modified xsi:type="dcterms:W3CDTF">2019-06-10T15:34:25Z</dcterms:modified>
</cp:coreProperties>
</file>