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3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3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9DDC65-0DFA-FA4A-94F3-45C5EE45F5E7}" v="113" dt="2018-09-08T11:09:50.7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0"/>
    <p:restoredTop sz="94660"/>
  </p:normalViewPr>
  <p:slideViewPr>
    <p:cSldViewPr snapToGrid="0">
      <p:cViewPr varScale="1">
        <p:scale>
          <a:sx n="70" d="100"/>
          <a:sy n="70" d="100"/>
        </p:scale>
        <p:origin x="438" y="48"/>
      </p:cViewPr>
      <p:guideLst>
        <p:guide orient="horz" pos="2160"/>
        <p:guide pos="238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5" Type="http://schemas.microsoft.com/office/2016/11/relationships/changesInfo" Target="changesInfos/changesInfo1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stantine H" userId="S::konstantineh@barkingabbeyschool.co.uk::11d19a7c-9788-4373-a3b3-84253269272b" providerId="AD" clId="Web-{AC50DB54-7B55-2516-C957-58B9CC88BE08}"/>
    <pc:docChg chg="modSld">
      <pc:chgData name="Konstantine H" userId="S::konstantineh@barkingabbeyschool.co.uk::11d19a7c-9788-4373-a3b3-84253269272b" providerId="AD" clId="Web-{AC50DB54-7B55-2516-C957-58B9CC88BE08}" dt="2018-09-18T07:49:40.391" v="2"/>
      <pc:docMkLst>
        <pc:docMk/>
      </pc:docMkLst>
      <pc:sldChg chg="delSp modSp">
        <pc:chgData name="Konstantine H" userId="S::konstantineh@barkingabbeyschool.co.uk::11d19a7c-9788-4373-a3b3-84253269272b" providerId="AD" clId="Web-{AC50DB54-7B55-2516-C957-58B9CC88BE08}" dt="2018-09-18T07:49:40.391" v="2"/>
        <pc:sldMkLst>
          <pc:docMk/>
          <pc:sldMk cId="1092450924" sldId="259"/>
        </pc:sldMkLst>
        <pc:spChg chg="del mod">
          <ac:chgData name="Konstantine H" userId="S::konstantineh@barkingabbeyschool.co.uk::11d19a7c-9788-4373-a3b3-84253269272b" providerId="AD" clId="Web-{AC50DB54-7B55-2516-C957-58B9CC88BE08}" dt="2018-09-18T07:49:40.391" v="2"/>
          <ac:spMkLst>
            <pc:docMk/>
            <pc:sldMk cId="1092450924" sldId="259"/>
            <ac:spMk id="4" creationId="{00000000-0000-0000-0000-000000000000}"/>
          </ac:spMkLst>
        </pc:spChg>
      </pc:sldChg>
    </pc:docChg>
  </pc:docChgLst>
  <pc:docChgLst>
    <pc:chgData name="Konstantine H" userId="11d19a7c-9788-4373-a3b3-84253269272b" providerId="ADAL" clId="{879DDC65-0DFA-FA4A-94F3-45C5EE45F5E7}"/>
    <pc:docChg chg="addSld delSld modSld">
      <pc:chgData name="Konstantine H" userId="11d19a7c-9788-4373-a3b3-84253269272b" providerId="ADAL" clId="{879DDC65-0DFA-FA4A-94F3-45C5EE45F5E7}" dt="2018-09-08T11:09:50.723" v="112" actId="1076"/>
      <pc:docMkLst>
        <pc:docMk/>
      </pc:docMkLst>
      <pc:sldChg chg="addSp modSp">
        <pc:chgData name="Konstantine H" userId="11d19a7c-9788-4373-a3b3-84253269272b" providerId="ADAL" clId="{879DDC65-0DFA-FA4A-94F3-45C5EE45F5E7}" dt="2018-09-08T11:09:50.723" v="112" actId="1076"/>
        <pc:sldMkLst>
          <pc:docMk/>
          <pc:sldMk cId="1092450924" sldId="259"/>
        </pc:sldMkLst>
        <pc:spChg chg="add mod">
          <ac:chgData name="Konstantine H" userId="11d19a7c-9788-4373-a3b3-84253269272b" providerId="ADAL" clId="{879DDC65-0DFA-FA4A-94F3-45C5EE45F5E7}" dt="2018-09-08T11:09:19.353" v="94" actId="1076"/>
          <ac:spMkLst>
            <pc:docMk/>
            <pc:sldMk cId="1092450924" sldId="259"/>
            <ac:spMk id="3" creationId="{073DAD04-B857-3E42-A7F9-D9F970D8000C}"/>
          </ac:spMkLst>
        </pc:spChg>
        <pc:spChg chg="mod">
          <ac:chgData name="Konstantine H" userId="11d19a7c-9788-4373-a3b3-84253269272b" providerId="ADAL" clId="{879DDC65-0DFA-FA4A-94F3-45C5EE45F5E7}" dt="2018-09-08T11:09:50.723" v="112" actId="1076"/>
          <ac:spMkLst>
            <pc:docMk/>
            <pc:sldMk cId="1092450924" sldId="259"/>
            <ac:spMk id="39939" creationId="{00000000-0000-0000-0000-000000000000}"/>
          </ac:spMkLst>
        </pc:spChg>
        <pc:picChg chg="add mod">
          <ac:chgData name="Konstantine H" userId="11d19a7c-9788-4373-a3b3-84253269272b" providerId="ADAL" clId="{879DDC65-0DFA-FA4A-94F3-45C5EE45F5E7}" dt="2018-09-08T11:09:12.167" v="93" actId="1076"/>
          <ac:picMkLst>
            <pc:docMk/>
            <pc:sldMk cId="1092450924" sldId="259"/>
            <ac:picMk id="2" creationId="{B41B067A-07BA-5C41-BC87-07E29AF3E8F8}"/>
          </ac:picMkLst>
        </pc:picChg>
      </pc:sldChg>
      <pc:sldChg chg="add del">
        <pc:chgData name="Konstantine H" userId="11d19a7c-9788-4373-a3b3-84253269272b" providerId="ADAL" clId="{879DDC65-0DFA-FA4A-94F3-45C5EE45F5E7}" dt="2018-09-08T11:04:50.680" v="2" actId="2696"/>
        <pc:sldMkLst>
          <pc:docMk/>
          <pc:sldMk cId="888737515" sldId="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92B10E-CAAC-EC47-97B2-D4DFC9F356B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FB0A3-0FD4-FC48-AABC-BCD0ADF6E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648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B752C-7DA7-4A00-9D6D-AF52CB66A08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B614B-630F-4F71-9D4D-F151CED3286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417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B752C-7DA7-4A00-9D6D-AF52CB66A08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B614B-630F-4F71-9D4D-F151CED3286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951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B752C-7DA7-4A00-9D6D-AF52CB66A08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B614B-630F-4F71-9D4D-F151CED3286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450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B752C-7DA7-4A00-9D6D-AF52CB66A08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B614B-630F-4F71-9D4D-F151CED3286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525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B752C-7DA7-4A00-9D6D-AF52CB66A08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B614B-630F-4F71-9D4D-F151CED3286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375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B752C-7DA7-4A00-9D6D-AF52CB66A08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B614B-630F-4F71-9D4D-F151CED3286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222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B752C-7DA7-4A00-9D6D-AF52CB66A08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B614B-630F-4F71-9D4D-F151CED3286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724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B752C-7DA7-4A00-9D6D-AF52CB66A08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B614B-630F-4F71-9D4D-F151CED3286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950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B752C-7DA7-4A00-9D6D-AF52CB66A08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B614B-630F-4F71-9D4D-F151CED3286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650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B752C-7DA7-4A00-9D6D-AF52CB66A08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B614B-630F-4F71-9D4D-F151CED3286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153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B752C-7DA7-4A00-9D6D-AF52CB66A08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B614B-630F-4F71-9D4D-F151CED3286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635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B752C-7DA7-4A00-9D6D-AF52CB66A08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18/09/2018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B614B-630F-4F71-9D4D-F151CED3286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1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0939" y="403278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95379" y="403278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149819" y="403278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0939" y="1044467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95379" y="1044467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149819" y="1044467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0939" y="1768787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95379" y="1768787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149819" y="1768787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0939" y="2506961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95379" y="2506961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149819" y="2506961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0939" y="3258986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95379" y="3258986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149819" y="3258986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0939" y="3997160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95379" y="3997160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149819" y="3997160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0939" y="4763045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95379" y="4763045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149819" y="4763045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0939" y="5473509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95379" y="5473509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0939" y="6253249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595379" y="6253249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1033810" y="1227007"/>
            <a:ext cx="102359" cy="818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solidFill>
                <a:prstClr val="white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482784" y="589227"/>
            <a:ext cx="102359" cy="818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solidFill>
                <a:prstClr val="white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482778" y="1951327"/>
            <a:ext cx="102359" cy="818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solidFill>
                <a:prstClr val="white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1037222" y="3450060"/>
            <a:ext cx="102359" cy="818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solidFill>
                <a:prstClr val="white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475957" y="4952413"/>
            <a:ext cx="102359" cy="818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solidFill>
                <a:prstClr val="white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486194" y="6418736"/>
            <a:ext cx="102359" cy="818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solidFill>
                <a:prstClr val="white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704258" y="363915"/>
            <a:ext cx="1495794" cy="6494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4.6</a:t>
            </a:r>
          </a:p>
          <a:p>
            <a:r>
              <a:rPr lang="en-GB" sz="1600" dirty="0">
                <a:solidFill>
                  <a:prstClr val="black"/>
                </a:solidFill>
              </a:rPr>
              <a:t>(1dp)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prstClr val="black"/>
                </a:solidFill>
              </a:rPr>
              <a:t>75</a:t>
            </a:r>
          </a:p>
          <a:p>
            <a:r>
              <a:rPr lang="en-GB" sz="1600" dirty="0">
                <a:solidFill>
                  <a:prstClr val="black"/>
                </a:solidFill>
              </a:rPr>
              <a:t>(Whole)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prstClr val="black"/>
                </a:solidFill>
              </a:rPr>
              <a:t>5.8</a:t>
            </a:r>
          </a:p>
          <a:p>
            <a:r>
              <a:rPr lang="en-GB" sz="1600" dirty="0">
                <a:solidFill>
                  <a:prstClr val="black"/>
                </a:solidFill>
              </a:rPr>
              <a:t>(1dp)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prstClr val="black"/>
                </a:solidFill>
              </a:rPr>
              <a:t>700</a:t>
            </a:r>
          </a:p>
          <a:p>
            <a:r>
              <a:rPr lang="en-GB" sz="1600" dirty="0">
                <a:solidFill>
                  <a:prstClr val="black"/>
                </a:solidFill>
              </a:rPr>
              <a:t>(hundred)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prstClr val="black"/>
                </a:solidFill>
              </a:rPr>
              <a:t>88</a:t>
            </a:r>
          </a:p>
          <a:p>
            <a:r>
              <a:rPr lang="en-GB" sz="1600" dirty="0">
                <a:solidFill>
                  <a:prstClr val="black"/>
                </a:solidFill>
              </a:rPr>
              <a:t>(whole)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prstClr val="black"/>
                </a:solidFill>
              </a:rPr>
              <a:t>370</a:t>
            </a:r>
          </a:p>
          <a:p>
            <a:r>
              <a:rPr lang="en-GB" sz="1600" dirty="0">
                <a:solidFill>
                  <a:prstClr val="black"/>
                </a:solidFill>
              </a:rPr>
              <a:t>(nearest 10)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prstClr val="black"/>
                </a:solidFill>
              </a:rPr>
              <a:t>2.2</a:t>
            </a:r>
          </a:p>
          <a:p>
            <a:r>
              <a:rPr lang="en-GB" sz="1600" dirty="0">
                <a:solidFill>
                  <a:prstClr val="black"/>
                </a:solidFill>
              </a:rPr>
              <a:t>(1dp)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prstClr val="black"/>
                </a:solidFill>
              </a:rPr>
              <a:t>30</a:t>
            </a:r>
          </a:p>
          <a:p>
            <a:r>
              <a:rPr lang="en-GB" sz="1600" dirty="0">
                <a:solidFill>
                  <a:prstClr val="black"/>
                </a:solidFill>
              </a:rPr>
              <a:t>(nearest 10)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prstClr val="black"/>
                </a:solidFill>
              </a:rPr>
              <a:t>8</a:t>
            </a:r>
          </a:p>
          <a:p>
            <a:r>
              <a:rPr lang="en-GB" sz="1600" dirty="0">
                <a:solidFill>
                  <a:prstClr val="black"/>
                </a:solidFill>
              </a:rPr>
              <a:t>(nearest whole)</a:t>
            </a:r>
          </a:p>
        </p:txBody>
      </p:sp>
      <p:sp>
        <p:nvSpPr>
          <p:cNvPr id="39" name="Rectangle 38"/>
          <p:cNvSpPr/>
          <p:nvPr/>
        </p:nvSpPr>
        <p:spPr>
          <a:xfrm>
            <a:off x="0" y="116675"/>
            <a:ext cx="4197927" cy="1825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prstClr val="black"/>
                </a:solidFill>
              </a:rPr>
              <a:t>1, </a:t>
            </a:r>
            <a:r>
              <a:rPr lang="en-GB" sz="1200" dirty="0" smtClean="0">
                <a:solidFill>
                  <a:prstClr val="black"/>
                </a:solidFill>
              </a:rPr>
              <a:t>2, </a:t>
            </a:r>
            <a:r>
              <a:rPr lang="en-GB" sz="1200" dirty="0">
                <a:solidFill>
                  <a:prstClr val="black"/>
                </a:solidFill>
              </a:rPr>
              <a:t>2, 3, 4, 5, 5, 5, 5, 5, 5, 5, 6, 6, 6, 6, 7, 7, 7, 7, 8, 8, 9, 9, 9 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928076" y="403278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5482516" y="403278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6036956" y="403278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4928076" y="1044467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482516" y="1044467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036956" y="1044467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4928076" y="1768787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5482516" y="1768787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6036956" y="1768787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4928076" y="2506961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5482516" y="2506961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6036956" y="2506961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4928076" y="3258986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5482516" y="3258986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036956" y="3258986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4928076" y="3997160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5482516" y="3997160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6036956" y="3997160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928076" y="4763045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5482516" y="4763045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6036956" y="4763045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4928076" y="5473509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5482516" y="5473509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4928076" y="6253249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5482516" y="6253249"/>
            <a:ext cx="419669" cy="4401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65" name="Oval 64"/>
          <p:cNvSpPr/>
          <p:nvPr/>
        </p:nvSpPr>
        <p:spPr>
          <a:xfrm>
            <a:off x="5920947" y="1227007"/>
            <a:ext cx="102359" cy="818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solidFill>
                <a:prstClr val="white"/>
              </a:solidFill>
            </a:endParaRPr>
          </a:p>
        </p:txBody>
      </p:sp>
      <p:sp>
        <p:nvSpPr>
          <p:cNvPr id="66" name="Oval 65"/>
          <p:cNvSpPr/>
          <p:nvPr/>
        </p:nvSpPr>
        <p:spPr>
          <a:xfrm>
            <a:off x="5369921" y="589227"/>
            <a:ext cx="102359" cy="818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solidFill>
                <a:prstClr val="white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5369915" y="1951327"/>
            <a:ext cx="102359" cy="818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solidFill>
                <a:prstClr val="white"/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5924359" y="3450060"/>
            <a:ext cx="102359" cy="818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solidFill>
                <a:prstClr val="white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5363094" y="4952413"/>
            <a:ext cx="102359" cy="818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solidFill>
                <a:prstClr val="white"/>
              </a:solidFill>
            </a:endParaRPr>
          </a:p>
        </p:txBody>
      </p:sp>
      <p:sp>
        <p:nvSpPr>
          <p:cNvPr id="70" name="Oval 69"/>
          <p:cNvSpPr/>
          <p:nvPr/>
        </p:nvSpPr>
        <p:spPr>
          <a:xfrm>
            <a:off x="5373331" y="6418736"/>
            <a:ext cx="102359" cy="818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solidFill>
                <a:prstClr val="white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591395" y="363915"/>
            <a:ext cx="1495794" cy="6494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4.6</a:t>
            </a:r>
          </a:p>
          <a:p>
            <a:r>
              <a:rPr lang="en-GB" sz="1600" dirty="0">
                <a:solidFill>
                  <a:prstClr val="black"/>
                </a:solidFill>
              </a:rPr>
              <a:t>(1dp)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prstClr val="black"/>
                </a:solidFill>
              </a:rPr>
              <a:t>75</a:t>
            </a:r>
          </a:p>
          <a:p>
            <a:r>
              <a:rPr lang="en-GB" sz="1600" dirty="0">
                <a:solidFill>
                  <a:prstClr val="black"/>
                </a:solidFill>
              </a:rPr>
              <a:t>(Whole)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prstClr val="black"/>
                </a:solidFill>
              </a:rPr>
              <a:t>5.8</a:t>
            </a:r>
          </a:p>
          <a:p>
            <a:r>
              <a:rPr lang="en-GB" sz="1600" dirty="0">
                <a:solidFill>
                  <a:prstClr val="black"/>
                </a:solidFill>
              </a:rPr>
              <a:t>(1dp)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prstClr val="black"/>
                </a:solidFill>
              </a:rPr>
              <a:t>700</a:t>
            </a:r>
          </a:p>
          <a:p>
            <a:r>
              <a:rPr lang="en-GB" sz="1600" dirty="0">
                <a:solidFill>
                  <a:prstClr val="black"/>
                </a:solidFill>
              </a:rPr>
              <a:t>(hundred)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prstClr val="black"/>
                </a:solidFill>
              </a:rPr>
              <a:t>88</a:t>
            </a:r>
          </a:p>
          <a:p>
            <a:r>
              <a:rPr lang="en-GB" sz="1600" dirty="0">
                <a:solidFill>
                  <a:prstClr val="black"/>
                </a:solidFill>
              </a:rPr>
              <a:t>(whole)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prstClr val="black"/>
                </a:solidFill>
              </a:rPr>
              <a:t>370</a:t>
            </a:r>
          </a:p>
          <a:p>
            <a:r>
              <a:rPr lang="en-GB" sz="1600" dirty="0">
                <a:solidFill>
                  <a:prstClr val="black"/>
                </a:solidFill>
              </a:rPr>
              <a:t>(nearest 10)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prstClr val="black"/>
                </a:solidFill>
              </a:rPr>
              <a:t>2.2</a:t>
            </a:r>
          </a:p>
          <a:p>
            <a:r>
              <a:rPr lang="en-GB" sz="1600" dirty="0">
                <a:solidFill>
                  <a:prstClr val="black"/>
                </a:solidFill>
              </a:rPr>
              <a:t>(1dp)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prstClr val="black"/>
                </a:solidFill>
              </a:rPr>
              <a:t>30</a:t>
            </a:r>
          </a:p>
          <a:p>
            <a:r>
              <a:rPr lang="en-GB" sz="1600" dirty="0">
                <a:solidFill>
                  <a:prstClr val="black"/>
                </a:solidFill>
              </a:rPr>
              <a:t>(nearest 10)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prstClr val="black"/>
                </a:solidFill>
              </a:rPr>
              <a:t>8</a:t>
            </a:r>
          </a:p>
          <a:p>
            <a:r>
              <a:rPr lang="en-GB" sz="1600" dirty="0">
                <a:solidFill>
                  <a:prstClr val="black"/>
                </a:solidFill>
              </a:rPr>
              <a:t>(nearest whole)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887137" y="116675"/>
            <a:ext cx="4197927" cy="1825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prstClr val="black"/>
                </a:solidFill>
              </a:rPr>
              <a:t>1, 1, 2, 3, 4, 5, 5, 5, 5, 5, 5, 5, 6, 6, 6, 6, 7, 7, 7, 7, 8, 8, 9, 9, 9 </a:t>
            </a:r>
          </a:p>
        </p:txBody>
      </p:sp>
    </p:spTree>
    <p:extLst>
      <p:ext uri="{BB962C8B-B14F-4D97-AF65-F5344CB8AC3E}">
        <p14:creationId xmlns:p14="http://schemas.microsoft.com/office/powerpoint/2010/main" val="137898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176</Words>
  <Application>Microsoft Office PowerPoint</Application>
  <PresentationFormat>On-screen Show (4:3)</PresentationFormat>
  <Paragraphs>54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</dc:creator>
  <cp:lastModifiedBy>Konstantine H</cp:lastModifiedBy>
  <cp:revision>16</cp:revision>
  <dcterms:created xsi:type="dcterms:W3CDTF">2006-08-16T00:00:00Z</dcterms:created>
  <dcterms:modified xsi:type="dcterms:W3CDTF">2018-09-18T08:49:02Z</dcterms:modified>
</cp:coreProperties>
</file>