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6"/>
  </p:normalViewPr>
  <p:slideViewPr>
    <p:cSldViewPr snapToGrid="0" snapToObjects="1">
      <p:cViewPr varScale="1">
        <p:scale>
          <a:sx n="108" d="100"/>
          <a:sy n="108" d="100"/>
        </p:scale>
        <p:origin x="1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2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274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91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4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97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9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75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7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39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63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7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5AD2F-2EAA-C34C-89D3-43E8F33E20AA}" type="datetimeFigureOut">
              <a:rPr lang="en-US" smtClean="0"/>
              <a:t>7/5/20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25743-62F0-B343-BCEC-9A16DD327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92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B7B5A8-0D82-8C4F-BCFE-E7B3F920C13C}"/>
              </a:ext>
            </a:extLst>
          </p:cNvPr>
          <p:cNvSpPr/>
          <p:nvPr/>
        </p:nvSpPr>
        <p:spPr>
          <a:xfrm>
            <a:off x="178130" y="166255"/>
            <a:ext cx="8799615" cy="65551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D0B072-C04B-CD43-BB7F-5F9D6AABACAA}"/>
              </a:ext>
            </a:extLst>
          </p:cNvPr>
          <p:cNvSpPr/>
          <p:nvPr/>
        </p:nvSpPr>
        <p:spPr>
          <a:xfrm>
            <a:off x="3354783" y="875801"/>
            <a:ext cx="2671948" cy="15556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I’m thinking of a number.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64 is a FACTOR of my number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22717E40-E0C5-F44A-9A00-BC9E9B511587}"/>
              </a:ext>
            </a:extLst>
          </p:cNvPr>
          <p:cNvSpPr/>
          <p:nvPr/>
        </p:nvSpPr>
        <p:spPr>
          <a:xfrm>
            <a:off x="783770" y="287973"/>
            <a:ext cx="2244437" cy="1175657"/>
          </a:xfrm>
          <a:prstGeom prst="wedgeRoundRectCallout">
            <a:avLst>
              <a:gd name="adj1" fmla="val -87892"/>
              <a:gd name="adj2" fmla="val 45328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Aman says: Your number must be EVEN!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EF860018-D588-3C4A-ABBA-77BD09194FFB}"/>
              </a:ext>
            </a:extLst>
          </p:cNvPr>
          <p:cNvSpPr/>
          <p:nvPr/>
        </p:nvSpPr>
        <p:spPr>
          <a:xfrm>
            <a:off x="6307775" y="1822860"/>
            <a:ext cx="2244437" cy="1448787"/>
          </a:xfrm>
          <a:prstGeom prst="wedgeRoundRectCallout">
            <a:avLst>
              <a:gd name="adj1" fmla="val 73484"/>
              <a:gd name="adj2" fmla="val 46338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Dev says: Your number is a SQUARE number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49C3E0DF-EF6F-F64E-B88A-9E35F8831A3C}"/>
              </a:ext>
            </a:extLst>
          </p:cNvPr>
          <p:cNvSpPr/>
          <p:nvPr/>
        </p:nvSpPr>
        <p:spPr>
          <a:xfrm>
            <a:off x="6307775" y="287973"/>
            <a:ext cx="2244437" cy="1175657"/>
          </a:xfrm>
          <a:prstGeom prst="wedgeRoundRectCallout">
            <a:avLst>
              <a:gd name="adj1" fmla="val 75071"/>
              <a:gd name="adj2" fmla="val -17298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Baljit says: 16 is also a FACTOR of your number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083D902E-9C96-DD48-919C-29573B7BD00F}"/>
              </a:ext>
            </a:extLst>
          </p:cNvPr>
          <p:cNvSpPr/>
          <p:nvPr/>
        </p:nvSpPr>
        <p:spPr>
          <a:xfrm>
            <a:off x="872834" y="1959426"/>
            <a:ext cx="2244437" cy="1175657"/>
          </a:xfrm>
          <a:prstGeom prst="wedgeRoundRectCallout">
            <a:avLst>
              <a:gd name="adj1" fmla="val -87363"/>
              <a:gd name="adj2" fmla="val 88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Carl says: 128 is also a FACTOR of your number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3AE865F4-2A46-2F4B-A8FD-948A5C441542}"/>
              </a:ext>
            </a:extLst>
          </p:cNvPr>
          <p:cNvSpPr/>
          <p:nvPr/>
        </p:nvSpPr>
        <p:spPr>
          <a:xfrm>
            <a:off x="872834" y="3706584"/>
            <a:ext cx="2244437" cy="1175657"/>
          </a:xfrm>
          <a:prstGeom prst="wedgeRoundRectCallout">
            <a:avLst>
              <a:gd name="adj1" fmla="val -86834"/>
              <a:gd name="adj2" fmla="val 54419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Eddie says: Your number could be 32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AF3499E1-01CA-3849-B9B7-92E0B23B6D4E}"/>
              </a:ext>
            </a:extLst>
          </p:cNvPr>
          <p:cNvSpPr/>
          <p:nvPr/>
        </p:nvSpPr>
        <p:spPr>
          <a:xfrm>
            <a:off x="6307775" y="3644235"/>
            <a:ext cx="2384963" cy="1448787"/>
          </a:xfrm>
          <a:prstGeom prst="wedgeRoundRectCallout">
            <a:avLst>
              <a:gd name="adj1" fmla="val 68536"/>
              <a:gd name="adj2" fmla="val 16010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Faye says: Your number is a MULTIPLE of 64</a:t>
            </a: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842DFEC7-1ED2-C146-97EC-5C530F42A9EE}"/>
              </a:ext>
            </a:extLst>
          </p:cNvPr>
          <p:cNvSpPr/>
          <p:nvPr/>
        </p:nvSpPr>
        <p:spPr>
          <a:xfrm>
            <a:off x="783770" y="5140522"/>
            <a:ext cx="2384963" cy="1465129"/>
          </a:xfrm>
          <a:prstGeom prst="wedgeRoundRectCallout">
            <a:avLst>
              <a:gd name="adj1" fmla="val -82601"/>
              <a:gd name="adj2" fmla="val 492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Gail says: Your number must be bigger than 64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114D903F-09B4-0045-A623-F71720A5D14B}"/>
              </a:ext>
            </a:extLst>
          </p:cNvPr>
          <p:cNvSpPr/>
          <p:nvPr/>
        </p:nvSpPr>
        <p:spPr>
          <a:xfrm>
            <a:off x="6307774" y="5465610"/>
            <a:ext cx="2384963" cy="1140041"/>
          </a:xfrm>
          <a:prstGeom prst="wedgeRoundRectCallout">
            <a:avLst>
              <a:gd name="adj1" fmla="val 68038"/>
              <a:gd name="adj2" fmla="val -3112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Haris says: Your number is a MULTIPLE of 8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8EF7A6-295E-F442-8A98-94DA146939A6}"/>
              </a:ext>
            </a:extLst>
          </p:cNvPr>
          <p:cNvSpPr/>
          <p:nvPr/>
        </p:nvSpPr>
        <p:spPr>
          <a:xfrm>
            <a:off x="3284513" y="3608619"/>
            <a:ext cx="2856018" cy="25472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Determine which of the statements are TRUE, SOMETIMES TRUE or NEVER TRUE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D29BAE-A458-2247-B5E4-2239E8343C73}"/>
              </a:ext>
            </a:extLst>
          </p:cNvPr>
          <p:cNvSpPr/>
          <p:nvPr/>
        </p:nvSpPr>
        <p:spPr>
          <a:xfrm>
            <a:off x="4243360" y="2547253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576065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105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2020-07-05T18:54:15Z</dcterms:created>
  <dcterms:modified xsi:type="dcterms:W3CDTF">2020-07-05T19:10:34Z</dcterms:modified>
</cp:coreProperties>
</file>