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AD"/>
    <a:srgbClr val="FFF879"/>
    <a:srgbClr val="FFFD78"/>
    <a:srgbClr val="EAFF8A"/>
    <a:srgbClr val="D95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B5414-89E9-3747-ABF2-CAC0E87D339F}" v="58" dt="2018-11-11T20:35:20.5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5"/>
    <p:restoredTop sz="93321"/>
  </p:normalViewPr>
  <p:slideViewPr>
    <p:cSldViewPr snapToGrid="0" snapToObjects="1">
      <p:cViewPr varScale="1">
        <p:scale>
          <a:sx n="65" d="100"/>
          <a:sy n="65" d="100"/>
        </p:scale>
        <p:origin x="1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83AB5414-89E9-3747-ABF2-CAC0E87D339F}"/>
    <pc:docChg chg="undo custSel addSld modSld">
      <pc:chgData name="Konstantine H" userId="11d19a7c-9788-4373-a3b3-84253269272b" providerId="ADAL" clId="{83AB5414-89E9-3747-ABF2-CAC0E87D339F}" dt="2018-11-11T20:36:07.601" v="559" actId="20577"/>
      <pc:docMkLst>
        <pc:docMk/>
      </pc:docMkLst>
      <pc:sldChg chg="addSp delSp modSp add">
        <pc:chgData name="Konstantine H" userId="11d19a7c-9788-4373-a3b3-84253269272b" providerId="ADAL" clId="{83AB5414-89E9-3747-ABF2-CAC0E87D339F}" dt="2018-11-11T20:36:07.601" v="559" actId="20577"/>
        <pc:sldMkLst>
          <pc:docMk/>
          <pc:sldMk cId="2251238913" sldId="260"/>
        </pc:sldMkLst>
        <pc:spChg chg="add del mod">
          <ac:chgData name="Konstantine H" userId="11d19a7c-9788-4373-a3b3-84253269272b" providerId="ADAL" clId="{83AB5414-89E9-3747-ABF2-CAC0E87D339F}" dt="2018-11-11T20:14:39.968" v="64" actId="478"/>
          <ac:spMkLst>
            <pc:docMk/>
            <pc:sldMk cId="2251238913" sldId="260"/>
            <ac:spMk id="2" creationId="{09A0A449-D243-4843-B091-89EF2630B3B9}"/>
          </ac:spMkLst>
        </pc:spChg>
        <pc:spChg chg="del mod">
          <ac:chgData name="Konstantine H" userId="11d19a7c-9788-4373-a3b3-84253269272b" providerId="ADAL" clId="{83AB5414-89E9-3747-ABF2-CAC0E87D339F}" dt="2018-11-11T20:31:40.937" v="438" actId="478"/>
          <ac:spMkLst>
            <pc:docMk/>
            <pc:sldMk cId="2251238913" sldId="260"/>
            <ac:spMk id="5" creationId="{4FE06405-938E-9049-8AA2-49553057E92B}"/>
          </ac:spMkLst>
        </pc:spChg>
        <pc:spChg chg="del mod">
          <ac:chgData name="Konstantine H" userId="11d19a7c-9788-4373-a3b3-84253269272b" providerId="ADAL" clId="{83AB5414-89E9-3747-ABF2-CAC0E87D339F}" dt="2018-11-11T20:31:40.937" v="438" actId="478"/>
          <ac:spMkLst>
            <pc:docMk/>
            <pc:sldMk cId="2251238913" sldId="260"/>
            <ac:spMk id="21" creationId="{F9E64BB1-26F0-AC4B-9D05-ED50F2419534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22" creationId="{E897BB82-4829-214F-A083-32A0D9A652D0}"/>
          </ac:spMkLst>
        </pc:spChg>
        <pc:spChg chg="del mod">
          <ac:chgData name="Konstantine H" userId="11d19a7c-9788-4373-a3b3-84253269272b" providerId="ADAL" clId="{83AB5414-89E9-3747-ABF2-CAC0E87D339F}" dt="2018-11-11T20:31:42.948" v="439" actId="478"/>
          <ac:spMkLst>
            <pc:docMk/>
            <pc:sldMk cId="2251238913" sldId="260"/>
            <ac:spMk id="31" creationId="{1BAE3E15-8F7B-B44D-8171-CF065A651BB6}"/>
          </ac:spMkLst>
        </pc:spChg>
        <pc:spChg chg="add del mod">
          <ac:chgData name="Konstantine H" userId="11d19a7c-9788-4373-a3b3-84253269272b" providerId="ADAL" clId="{83AB5414-89E9-3747-ABF2-CAC0E87D339F}" dt="2018-11-11T20:22:27.436" v="136" actId="478"/>
          <ac:spMkLst>
            <pc:docMk/>
            <pc:sldMk cId="2251238913" sldId="260"/>
            <ac:spMk id="33" creationId="{6762DF5D-1798-0E4C-BEEA-2CE6F5DE0963}"/>
          </ac:spMkLst>
        </pc:spChg>
        <pc:spChg chg="add del mod">
          <ac:chgData name="Konstantine H" userId="11d19a7c-9788-4373-a3b3-84253269272b" providerId="ADAL" clId="{83AB5414-89E9-3747-ABF2-CAC0E87D339F}" dt="2018-11-11T20:22:27.436" v="136" actId="478"/>
          <ac:spMkLst>
            <pc:docMk/>
            <pc:sldMk cId="2251238913" sldId="260"/>
            <ac:spMk id="40" creationId="{B059EDCF-3CCF-2D48-BCF1-2E347CC0A5FD}"/>
          </ac:spMkLst>
        </pc:spChg>
        <pc:spChg chg="add del mod">
          <ac:chgData name="Konstantine H" userId="11d19a7c-9788-4373-a3b3-84253269272b" providerId="ADAL" clId="{83AB5414-89E9-3747-ABF2-CAC0E87D339F}" dt="2018-11-11T20:22:27.436" v="136" actId="478"/>
          <ac:spMkLst>
            <pc:docMk/>
            <pc:sldMk cId="2251238913" sldId="260"/>
            <ac:spMk id="41" creationId="{F0155505-6E0E-AF4B-BAD2-C23E5E91BBAF}"/>
          </ac:spMkLst>
        </pc:spChg>
        <pc:spChg chg="add del mod">
          <ac:chgData name="Konstantine H" userId="11d19a7c-9788-4373-a3b3-84253269272b" providerId="ADAL" clId="{83AB5414-89E9-3747-ABF2-CAC0E87D339F}" dt="2018-11-11T20:22:27.436" v="136" actId="478"/>
          <ac:spMkLst>
            <pc:docMk/>
            <pc:sldMk cId="2251238913" sldId="260"/>
            <ac:spMk id="42" creationId="{E2295664-E562-5C4A-8A0B-06050BB6F177}"/>
          </ac:spMkLst>
        </pc:spChg>
        <pc:spChg chg="add del mod">
          <ac:chgData name="Konstantine H" userId="11d19a7c-9788-4373-a3b3-84253269272b" providerId="ADAL" clId="{83AB5414-89E9-3747-ABF2-CAC0E87D339F}" dt="2018-11-11T20:22:27.436" v="136" actId="478"/>
          <ac:spMkLst>
            <pc:docMk/>
            <pc:sldMk cId="2251238913" sldId="260"/>
            <ac:spMk id="53" creationId="{8E354FF2-CB37-8746-89FF-7296C9C7A50E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58" creationId="{8D4FCAB3-3DEF-FE4F-ADE1-B4FCE3D77F65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63" creationId="{35AA46B5-F835-5445-8178-642BC9094691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64" creationId="{57B60554-A1B7-8A46-A785-FD795A3AFBE9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65" creationId="{9904215F-115B-9D46-975D-D40D80E15401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76" creationId="{F27D8935-4604-D04E-9934-F6E6D19BDEC1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80" creationId="{7B73F40F-F0FB-4946-A558-5A9F3A34CD13}"/>
          </ac:spMkLst>
        </pc:spChg>
        <pc:spChg chg="add del mod">
          <ac:chgData name="Konstantine H" userId="11d19a7c-9788-4373-a3b3-84253269272b" providerId="ADAL" clId="{83AB5414-89E9-3747-ABF2-CAC0E87D339F}" dt="2018-11-11T20:22:35.807" v="137" actId="478"/>
          <ac:spMkLst>
            <pc:docMk/>
            <pc:sldMk cId="2251238913" sldId="260"/>
            <ac:spMk id="81" creationId="{6ADD54D9-EACD-E644-89A3-68F1E3DE3872}"/>
          </ac:spMkLst>
        </pc:spChg>
        <pc:spChg chg="add del mod">
          <ac:chgData name="Konstantine H" userId="11d19a7c-9788-4373-a3b3-84253269272b" providerId="ADAL" clId="{83AB5414-89E9-3747-ABF2-CAC0E87D339F}" dt="2018-11-11T20:22:35.807" v="137" actId="478"/>
          <ac:spMkLst>
            <pc:docMk/>
            <pc:sldMk cId="2251238913" sldId="260"/>
            <ac:spMk id="87" creationId="{24BDDD5F-3CCF-1F44-81F1-5A86F15C5B9F}"/>
          </ac:spMkLst>
        </pc:spChg>
        <pc:spChg chg="add del mod">
          <ac:chgData name="Konstantine H" userId="11d19a7c-9788-4373-a3b3-84253269272b" providerId="ADAL" clId="{83AB5414-89E9-3747-ABF2-CAC0E87D339F}" dt="2018-11-11T20:22:35.807" v="137" actId="478"/>
          <ac:spMkLst>
            <pc:docMk/>
            <pc:sldMk cId="2251238913" sldId="260"/>
            <ac:spMk id="95" creationId="{F0E35827-3119-BC43-9140-C90A71E6ABE0}"/>
          </ac:spMkLst>
        </pc:spChg>
        <pc:spChg chg="add del mod">
          <ac:chgData name="Konstantine H" userId="11d19a7c-9788-4373-a3b3-84253269272b" providerId="ADAL" clId="{83AB5414-89E9-3747-ABF2-CAC0E87D339F}" dt="2018-11-11T20:22:43.029" v="138" actId="478"/>
          <ac:spMkLst>
            <pc:docMk/>
            <pc:sldMk cId="2251238913" sldId="260"/>
            <ac:spMk id="96" creationId="{5F9FEB6E-9AE3-0341-B08B-A892977434DE}"/>
          </ac:spMkLst>
        </pc:spChg>
        <pc:spChg chg="add del mod">
          <ac:chgData name="Konstantine H" userId="11d19a7c-9788-4373-a3b3-84253269272b" providerId="ADAL" clId="{83AB5414-89E9-3747-ABF2-CAC0E87D339F}" dt="2018-11-11T20:22:43.029" v="138" actId="478"/>
          <ac:spMkLst>
            <pc:docMk/>
            <pc:sldMk cId="2251238913" sldId="260"/>
            <ac:spMk id="103" creationId="{8040D76B-6500-0D47-849A-B4B3F5A67371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04" creationId="{FE53EC88-0F7F-5A49-A2C8-C31AC293EF9B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09" creationId="{24E3010A-569A-EE46-8A2A-0B786ADF7D91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14" creationId="{1C8259F9-9015-E84C-B388-0EB95EA93015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15" creationId="{79F7670A-3CA6-3046-9743-7B447344D9CE}"/>
          </ac:spMkLst>
        </pc:spChg>
        <pc:spChg chg="add del mod">
          <ac:chgData name="Konstantine H" userId="11d19a7c-9788-4373-a3b3-84253269272b" providerId="ADAL" clId="{83AB5414-89E9-3747-ABF2-CAC0E87D339F}" dt="2018-11-11T20:22:35.807" v="137" actId="478"/>
          <ac:spMkLst>
            <pc:docMk/>
            <pc:sldMk cId="2251238913" sldId="260"/>
            <ac:spMk id="116" creationId="{5F28C7A2-71CF-B44F-A529-4EE52F4061B1}"/>
          </ac:spMkLst>
        </pc:spChg>
        <pc:spChg chg="add del mod">
          <ac:chgData name="Konstantine H" userId="11d19a7c-9788-4373-a3b3-84253269272b" providerId="ADAL" clId="{83AB5414-89E9-3747-ABF2-CAC0E87D339F}" dt="2018-11-11T20:22:43.029" v="138" actId="478"/>
          <ac:spMkLst>
            <pc:docMk/>
            <pc:sldMk cId="2251238913" sldId="260"/>
            <ac:spMk id="117" creationId="{0AF5097C-B565-544F-BA82-FF61D67A8324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18" creationId="{2141E0C1-895C-FF47-A517-1CC31876AAF0}"/>
          </ac:spMkLst>
        </pc:spChg>
        <pc:spChg chg="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19" creationId="{8687F288-2D85-764B-904F-8EE9563FFF95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20" creationId="{E56E2539-DFE4-E149-8E3B-DE0C8FC1F957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27" creationId="{723A57EA-7460-EE44-AFF5-62CACD066E5D}"/>
          </ac:spMkLst>
        </pc:spChg>
        <pc:spChg chg="add del">
          <ac:chgData name="Konstantine H" userId="11d19a7c-9788-4373-a3b3-84253269272b" providerId="ADAL" clId="{83AB5414-89E9-3747-ABF2-CAC0E87D339F}" dt="2018-11-11T20:16:54.542" v="67" actId="478"/>
          <ac:spMkLst>
            <pc:docMk/>
            <pc:sldMk cId="2251238913" sldId="260"/>
            <ac:spMk id="128" creationId="{F2679C72-ABD5-3D4E-8EAF-A453A66249D9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29" creationId="{AF6844C9-01CC-E245-96BE-D17EDB006874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36" creationId="{BF204F3D-81FE-6A47-A5A2-FD9D40FB2E51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37" creationId="{7A0FCA40-B292-074F-B67B-D21BA7963BA8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38" creationId="{D003961C-71A0-0748-B2D2-1D9F261EE2AD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45" creationId="{14C9DCF1-6444-2948-9DB1-7014BAB61617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146" creationId="{A0BC153F-E326-2449-BFCF-AF89B478296A}"/>
          </ac:spMkLst>
        </pc:spChg>
        <pc:spChg chg="add del mod">
          <ac:chgData name="Konstantine H" userId="11d19a7c-9788-4373-a3b3-84253269272b" providerId="ADAL" clId="{83AB5414-89E9-3747-ABF2-CAC0E87D339F}" dt="2018-11-11T20:14:32.524" v="62" actId="478"/>
          <ac:spMkLst>
            <pc:docMk/>
            <pc:sldMk cId="2251238913" sldId="260"/>
            <ac:spMk id="147" creationId="{E54275A3-2319-BD45-AA55-DDFBFC226B84}"/>
          </ac:spMkLst>
        </pc:spChg>
        <pc:spChg chg="add del mod">
          <ac:chgData name="Konstantine H" userId="11d19a7c-9788-4373-a3b3-84253269272b" providerId="ADAL" clId="{83AB5414-89E9-3747-ABF2-CAC0E87D339F}" dt="2018-11-11T20:14:41.786" v="65" actId="478"/>
          <ac:spMkLst>
            <pc:docMk/>
            <pc:sldMk cId="2251238913" sldId="260"/>
            <ac:spMk id="148" creationId="{3D46CAB2-A94A-6D4E-BDDA-AE715EBE455A}"/>
          </ac:spMkLst>
        </pc:spChg>
        <pc:spChg chg="add del mod">
          <ac:chgData name="Konstantine H" userId="11d19a7c-9788-4373-a3b3-84253269272b" providerId="ADAL" clId="{83AB5414-89E9-3747-ABF2-CAC0E87D339F}" dt="2018-11-11T20:14:38.115" v="63" actId="478"/>
          <ac:spMkLst>
            <pc:docMk/>
            <pc:sldMk cId="2251238913" sldId="260"/>
            <ac:spMk id="149" creationId="{8A97B9A2-20DE-EE47-965B-6DF53F3E1FDD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56" creationId="{AE5F39C5-4C53-5049-B72A-E37B29A32DCD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57" creationId="{4D9EBB5A-AE8B-0548-A242-0536BBF4BA8E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58" creationId="{FD45D7F5-ACA1-9640-81F5-43875582A3B1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59" creationId="{E87C2FC7-F4E4-E448-9781-E87EDB5C1391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60" creationId="{222345A3-4CCF-E847-A8FC-F20CA9BCF413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61" creationId="{52817F4B-CC8A-574C-B445-CFDB2B2A43AC}"/>
          </ac:spMkLst>
        </pc:spChg>
        <pc:spChg chg="add del mod">
          <ac:chgData name="Konstantine H" userId="11d19a7c-9788-4373-a3b3-84253269272b" providerId="ADAL" clId="{83AB5414-89E9-3747-ABF2-CAC0E87D339F}" dt="2018-11-11T20:28:19.275" v="390" actId="478"/>
          <ac:spMkLst>
            <pc:docMk/>
            <pc:sldMk cId="2251238913" sldId="260"/>
            <ac:spMk id="162" creationId="{9138A3AC-C235-B441-A7AB-EDBA595D6F33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69" creationId="{BBFAC25E-3426-974E-9F82-C834542E3DB5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70" creationId="{60CA8272-9F6E-FE48-AC12-2224243E4742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71" creationId="{B47967F3-AF61-4941-8B02-DDFCFBDA80B6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78" creationId="{BB6305FC-28B4-9142-B254-D60F520492F2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79" creationId="{A4276456-8645-4A48-82C7-7E3D4AF480FF}"/>
          </ac:spMkLst>
        </pc:spChg>
        <pc:spChg chg="add del mod">
          <ac:chgData name="Konstantine H" userId="11d19a7c-9788-4373-a3b3-84253269272b" providerId="ADAL" clId="{83AB5414-89E9-3747-ABF2-CAC0E87D339F}" dt="2018-11-11T20:20:12.164" v="97" actId="478"/>
          <ac:spMkLst>
            <pc:docMk/>
            <pc:sldMk cId="2251238913" sldId="260"/>
            <ac:spMk id="180" creationId="{5CC7CF56-C1A0-6642-AE4E-585708AE6A09}"/>
          </ac:spMkLst>
        </pc:spChg>
        <pc:spChg chg="add del mod">
          <ac:chgData name="Konstantine H" userId="11d19a7c-9788-4373-a3b3-84253269272b" providerId="ADAL" clId="{83AB5414-89E9-3747-ABF2-CAC0E87D339F}" dt="2018-11-11T20:20:14.313" v="98" actId="478"/>
          <ac:spMkLst>
            <pc:docMk/>
            <pc:sldMk cId="2251238913" sldId="260"/>
            <ac:spMk id="181" creationId="{F7572F3C-A4E9-EE47-AF8A-9FB93D58234E}"/>
          </ac:spMkLst>
        </pc:spChg>
        <pc:spChg chg="add del mod">
          <ac:chgData name="Konstantine H" userId="11d19a7c-9788-4373-a3b3-84253269272b" providerId="ADAL" clId="{83AB5414-89E9-3747-ABF2-CAC0E87D339F}" dt="2018-11-11T20:20:15.846" v="99" actId="478"/>
          <ac:spMkLst>
            <pc:docMk/>
            <pc:sldMk cId="2251238913" sldId="260"/>
            <ac:spMk id="182" creationId="{307A942B-D006-834E-BB6E-3A38E809BF8B}"/>
          </ac:spMkLst>
        </pc:spChg>
        <pc:spChg chg="add del mod">
          <ac:chgData name="Konstantine H" userId="11d19a7c-9788-4373-a3b3-84253269272b" providerId="ADAL" clId="{83AB5414-89E9-3747-ABF2-CAC0E87D339F}" dt="2018-11-11T20:20:16.896" v="100" actId="478"/>
          <ac:spMkLst>
            <pc:docMk/>
            <pc:sldMk cId="2251238913" sldId="260"/>
            <ac:spMk id="183" creationId="{7C3F9163-8111-C546-B37E-551337BB80A4}"/>
          </ac:spMkLst>
        </pc:spChg>
        <pc:spChg chg="add del mod">
          <ac:chgData name="Konstantine H" userId="11d19a7c-9788-4373-a3b3-84253269272b" providerId="ADAL" clId="{83AB5414-89E9-3747-ABF2-CAC0E87D339F}" dt="2018-11-11T20:27:12.501" v="380" actId="478"/>
          <ac:spMkLst>
            <pc:docMk/>
            <pc:sldMk cId="2251238913" sldId="260"/>
            <ac:spMk id="184" creationId="{8F56E7F9-5207-F744-8D93-BC19DB6B9F93}"/>
          </ac:spMkLst>
        </pc:spChg>
        <pc:spChg chg="add mod">
          <ac:chgData name="Konstantine H" userId="11d19a7c-9788-4373-a3b3-84253269272b" providerId="ADAL" clId="{83AB5414-89E9-3747-ABF2-CAC0E87D339F}" dt="2018-11-11T20:30:20.217" v="428" actId="20577"/>
          <ac:spMkLst>
            <pc:docMk/>
            <pc:sldMk cId="2251238913" sldId="260"/>
            <ac:spMk id="191" creationId="{D9EA1876-FDA5-764F-A816-87EF67E4D425}"/>
          </ac:spMkLst>
        </pc:spChg>
        <pc:spChg chg="add mod">
          <ac:chgData name="Konstantine H" userId="11d19a7c-9788-4373-a3b3-84253269272b" providerId="ADAL" clId="{83AB5414-89E9-3747-ABF2-CAC0E87D339F}" dt="2018-11-11T20:26:31.347" v="376" actId="1076"/>
          <ac:spMkLst>
            <pc:docMk/>
            <pc:sldMk cId="2251238913" sldId="260"/>
            <ac:spMk id="192" creationId="{C6E74B23-EA6B-D449-927B-E1A1136A3C3A}"/>
          </ac:spMkLst>
        </pc:spChg>
        <pc:spChg chg="add mod">
          <ac:chgData name="Konstantine H" userId="11d19a7c-9788-4373-a3b3-84253269272b" providerId="ADAL" clId="{83AB5414-89E9-3747-ABF2-CAC0E87D339F}" dt="2018-11-11T20:30:56.316" v="433" actId="207"/>
          <ac:spMkLst>
            <pc:docMk/>
            <pc:sldMk cId="2251238913" sldId="260"/>
            <ac:spMk id="193" creationId="{A45A4163-B4E0-1D4C-ABCF-6B98F8036887}"/>
          </ac:spMkLst>
        </pc:spChg>
        <pc:spChg chg="add mod">
          <ac:chgData name="Konstantine H" userId="11d19a7c-9788-4373-a3b3-84253269272b" providerId="ADAL" clId="{83AB5414-89E9-3747-ABF2-CAC0E87D339F}" dt="2018-11-11T20:26:31.347" v="376" actId="1076"/>
          <ac:spMkLst>
            <pc:docMk/>
            <pc:sldMk cId="2251238913" sldId="260"/>
            <ac:spMk id="200" creationId="{BEA37B27-939D-4248-A27C-7424E22B206D}"/>
          </ac:spMkLst>
        </pc:spChg>
        <pc:spChg chg="add mod">
          <ac:chgData name="Konstantine H" userId="11d19a7c-9788-4373-a3b3-84253269272b" providerId="ADAL" clId="{83AB5414-89E9-3747-ABF2-CAC0E87D339F}" dt="2018-11-11T20:26:31.347" v="376" actId="1076"/>
          <ac:spMkLst>
            <pc:docMk/>
            <pc:sldMk cId="2251238913" sldId="260"/>
            <ac:spMk id="201" creationId="{613991F6-7C5A-5C49-8CB8-D15D5F3BF071}"/>
          </ac:spMkLst>
        </pc:spChg>
        <pc:spChg chg="add mod">
          <ac:chgData name="Konstantine H" userId="11d19a7c-9788-4373-a3b3-84253269272b" providerId="ADAL" clId="{83AB5414-89E9-3747-ABF2-CAC0E87D339F}" dt="2018-11-11T20:26:31.347" v="376" actId="1076"/>
          <ac:spMkLst>
            <pc:docMk/>
            <pc:sldMk cId="2251238913" sldId="260"/>
            <ac:spMk id="202" creationId="{52700ABA-8719-134C-9581-E092221CC01E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10" creationId="{5F0CF1B5-A4E4-4943-91F6-5500D5A34DBF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11" creationId="{4A3631C8-BC9B-C741-92A3-72E95387B6BA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12" creationId="{D8E360E2-1D72-A848-90B3-BD65B4D1861E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19" creationId="{00EBD0EB-481D-774A-AE71-24C78382A02D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20" creationId="{F8BF29D4-78E0-0746-A5FE-14C0138269D4}"/>
          </ac:spMkLst>
        </pc:spChg>
        <pc:spChg chg="add del mod">
          <ac:chgData name="Konstantine H" userId="11d19a7c-9788-4373-a3b3-84253269272b" providerId="ADAL" clId="{83AB5414-89E9-3747-ABF2-CAC0E87D339F}" dt="2018-11-11T20:25:36.214" v="366" actId="478"/>
          <ac:spMkLst>
            <pc:docMk/>
            <pc:sldMk cId="2251238913" sldId="260"/>
            <ac:spMk id="221" creationId="{51FD5E7B-A4E4-3F44-87D1-9D5A7DAE644D}"/>
          </ac:spMkLst>
        </pc:spChg>
        <pc:spChg chg="add mod">
          <ac:chgData name="Konstantine H" userId="11d19a7c-9788-4373-a3b3-84253269272b" providerId="ADAL" clId="{83AB5414-89E9-3747-ABF2-CAC0E87D339F}" dt="2018-11-11T20:27:06.737" v="379" actId="1076"/>
          <ac:spMkLst>
            <pc:docMk/>
            <pc:sldMk cId="2251238913" sldId="260"/>
            <ac:spMk id="229" creationId="{09CF344C-AD7E-714F-84D2-CDA54F09202C}"/>
          </ac:spMkLst>
        </pc:spChg>
        <pc:spChg chg="add mod">
          <ac:chgData name="Konstantine H" userId="11d19a7c-9788-4373-a3b3-84253269272b" providerId="ADAL" clId="{83AB5414-89E9-3747-ABF2-CAC0E87D339F}" dt="2018-11-11T20:27:06.737" v="379" actId="1076"/>
          <ac:spMkLst>
            <pc:docMk/>
            <pc:sldMk cId="2251238913" sldId="260"/>
            <ac:spMk id="230" creationId="{C99B803F-8AB4-A642-9F79-FE8C773B1299}"/>
          </ac:spMkLst>
        </pc:spChg>
        <pc:spChg chg="add mod">
          <ac:chgData name="Konstantine H" userId="11d19a7c-9788-4373-a3b3-84253269272b" providerId="ADAL" clId="{83AB5414-89E9-3747-ABF2-CAC0E87D339F}" dt="2018-11-11T20:30:45.494" v="432" actId="207"/>
          <ac:spMkLst>
            <pc:docMk/>
            <pc:sldMk cId="2251238913" sldId="260"/>
            <ac:spMk id="231" creationId="{01F644C1-0D96-D146-B867-2A4A65887C86}"/>
          </ac:spMkLst>
        </pc:spChg>
        <pc:spChg chg="add mod">
          <ac:chgData name="Konstantine H" userId="11d19a7c-9788-4373-a3b3-84253269272b" providerId="ADAL" clId="{83AB5414-89E9-3747-ABF2-CAC0E87D339F}" dt="2018-11-11T20:27:06.737" v="379" actId="1076"/>
          <ac:spMkLst>
            <pc:docMk/>
            <pc:sldMk cId="2251238913" sldId="260"/>
            <ac:spMk id="238" creationId="{FADF4D83-A5E5-9E4D-9C14-013F3161F330}"/>
          </ac:spMkLst>
        </pc:spChg>
        <pc:spChg chg="add mod">
          <ac:chgData name="Konstantine H" userId="11d19a7c-9788-4373-a3b3-84253269272b" providerId="ADAL" clId="{83AB5414-89E9-3747-ABF2-CAC0E87D339F}" dt="2018-11-11T20:27:06.737" v="379" actId="1076"/>
          <ac:spMkLst>
            <pc:docMk/>
            <pc:sldMk cId="2251238913" sldId="260"/>
            <ac:spMk id="239" creationId="{2D6DE8C0-D1D8-C044-8325-CBA915E3F49A}"/>
          </ac:spMkLst>
        </pc:spChg>
        <pc:spChg chg="add mod">
          <ac:chgData name="Konstantine H" userId="11d19a7c-9788-4373-a3b3-84253269272b" providerId="ADAL" clId="{83AB5414-89E9-3747-ABF2-CAC0E87D339F}" dt="2018-11-11T20:27:06.737" v="379" actId="1076"/>
          <ac:spMkLst>
            <pc:docMk/>
            <pc:sldMk cId="2251238913" sldId="260"/>
            <ac:spMk id="240" creationId="{B5BD76E9-1470-1E48-9142-C0A563E315C8}"/>
          </ac:spMkLst>
        </pc:spChg>
        <pc:spChg chg="add mod">
          <ac:chgData name="Konstantine H" userId="11d19a7c-9788-4373-a3b3-84253269272b" providerId="ADAL" clId="{83AB5414-89E9-3747-ABF2-CAC0E87D339F}" dt="2018-11-11T20:27:21.344" v="382" actId="1076"/>
          <ac:spMkLst>
            <pc:docMk/>
            <pc:sldMk cId="2251238913" sldId="260"/>
            <ac:spMk id="248" creationId="{BBFA300F-2EBA-5741-AB34-7A4DA20C8D3F}"/>
          </ac:spMkLst>
        </pc:spChg>
        <pc:spChg chg="add mod">
          <ac:chgData name="Konstantine H" userId="11d19a7c-9788-4373-a3b3-84253269272b" providerId="ADAL" clId="{83AB5414-89E9-3747-ABF2-CAC0E87D339F}" dt="2018-11-11T20:27:21.344" v="382" actId="1076"/>
          <ac:spMkLst>
            <pc:docMk/>
            <pc:sldMk cId="2251238913" sldId="260"/>
            <ac:spMk id="249" creationId="{51144240-AAB4-1D45-89D0-5B852C1ADE0C}"/>
          </ac:spMkLst>
        </pc:spChg>
        <pc:spChg chg="add mod">
          <ac:chgData name="Konstantine H" userId="11d19a7c-9788-4373-a3b3-84253269272b" providerId="ADAL" clId="{83AB5414-89E9-3747-ABF2-CAC0E87D339F}" dt="2018-11-11T20:30:40.489" v="431" actId="207"/>
          <ac:spMkLst>
            <pc:docMk/>
            <pc:sldMk cId="2251238913" sldId="260"/>
            <ac:spMk id="250" creationId="{0E99FF7A-DB4D-EC4E-B7FA-6FD8C4AE1C60}"/>
          </ac:spMkLst>
        </pc:spChg>
        <pc:spChg chg="add mod">
          <ac:chgData name="Konstantine H" userId="11d19a7c-9788-4373-a3b3-84253269272b" providerId="ADAL" clId="{83AB5414-89E9-3747-ABF2-CAC0E87D339F}" dt="2018-11-11T20:27:21.344" v="382" actId="1076"/>
          <ac:spMkLst>
            <pc:docMk/>
            <pc:sldMk cId="2251238913" sldId="260"/>
            <ac:spMk id="257" creationId="{8FB4EAFB-E85A-AA42-9AB0-20756A27DB4C}"/>
          </ac:spMkLst>
        </pc:spChg>
        <pc:spChg chg="add mod">
          <ac:chgData name="Konstantine H" userId="11d19a7c-9788-4373-a3b3-84253269272b" providerId="ADAL" clId="{83AB5414-89E9-3747-ABF2-CAC0E87D339F}" dt="2018-11-11T20:27:21.344" v="382" actId="1076"/>
          <ac:spMkLst>
            <pc:docMk/>
            <pc:sldMk cId="2251238913" sldId="260"/>
            <ac:spMk id="258" creationId="{21B99D73-A8A1-3744-BA71-C5694EC224AD}"/>
          </ac:spMkLst>
        </pc:spChg>
        <pc:spChg chg="add mod">
          <ac:chgData name="Konstantine H" userId="11d19a7c-9788-4373-a3b3-84253269272b" providerId="ADAL" clId="{83AB5414-89E9-3747-ABF2-CAC0E87D339F}" dt="2018-11-11T20:30:36.874" v="430" actId="207"/>
          <ac:spMkLst>
            <pc:docMk/>
            <pc:sldMk cId="2251238913" sldId="260"/>
            <ac:spMk id="259" creationId="{384EBF83-989C-F04B-9500-AC167A098D64}"/>
          </ac:spMkLst>
        </pc:spChg>
        <pc:spChg chg="add mod">
          <ac:chgData name="Konstantine H" userId="11d19a7c-9788-4373-a3b3-84253269272b" providerId="ADAL" clId="{83AB5414-89E9-3747-ABF2-CAC0E87D339F}" dt="2018-11-11T20:30:36.874" v="430" actId="207"/>
          <ac:spMkLst>
            <pc:docMk/>
            <pc:sldMk cId="2251238913" sldId="260"/>
            <ac:spMk id="260" creationId="{E54FA2F8-E3F5-AA4B-812F-189BAFDA19FE}"/>
          </ac:spMkLst>
        </pc:spChg>
        <pc:spChg chg="add mod">
          <ac:chgData name="Konstantine H" userId="11d19a7c-9788-4373-a3b3-84253269272b" providerId="ADAL" clId="{83AB5414-89E9-3747-ABF2-CAC0E87D339F}" dt="2018-11-11T20:30:36.874" v="430" actId="207"/>
          <ac:spMkLst>
            <pc:docMk/>
            <pc:sldMk cId="2251238913" sldId="260"/>
            <ac:spMk id="261" creationId="{5B438358-9951-D144-B515-F2DFA67FE218}"/>
          </ac:spMkLst>
        </pc:spChg>
        <pc:spChg chg="add mod">
          <ac:chgData name="Konstantine H" userId="11d19a7c-9788-4373-a3b3-84253269272b" providerId="ADAL" clId="{83AB5414-89E9-3747-ABF2-CAC0E87D339F}" dt="2018-11-11T20:30:36.874" v="430" actId="207"/>
          <ac:spMkLst>
            <pc:docMk/>
            <pc:sldMk cId="2251238913" sldId="260"/>
            <ac:spMk id="262" creationId="{0254CA26-9655-3444-82F6-C965941FE087}"/>
          </ac:spMkLst>
        </pc:spChg>
        <pc:spChg chg="add mod">
          <ac:chgData name="Konstantine H" userId="11d19a7c-9788-4373-a3b3-84253269272b" providerId="ADAL" clId="{83AB5414-89E9-3747-ABF2-CAC0E87D339F}" dt="2018-11-11T20:27:21.344" v="382" actId="1076"/>
          <ac:spMkLst>
            <pc:docMk/>
            <pc:sldMk cId="2251238913" sldId="260"/>
            <ac:spMk id="263" creationId="{FFDDEF7B-0CFA-BF4D-91E9-D48EAF2E3A6E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270" creationId="{42B12345-4D43-AF4D-96DE-0B771091BE5D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271" creationId="{C67B8ABF-D7CC-0D4C-B2C4-17FE81A0C9EC}"/>
          </ac:spMkLst>
        </pc:spChg>
        <pc:spChg chg="add mod">
          <ac:chgData name="Konstantine H" userId="11d19a7c-9788-4373-a3b3-84253269272b" providerId="ADAL" clId="{83AB5414-89E9-3747-ABF2-CAC0E87D339F}" dt="2018-11-11T20:31:52.056" v="491" actId="1037"/>
          <ac:spMkLst>
            <pc:docMk/>
            <pc:sldMk cId="2251238913" sldId="260"/>
            <ac:spMk id="272" creationId="{D0928E47-09BE-AB40-AFB4-1345CBE324A4}"/>
          </ac:spMkLst>
        </pc:spChg>
        <pc:spChg chg="add mod">
          <ac:chgData name="Konstantine H" userId="11d19a7c-9788-4373-a3b3-84253269272b" providerId="ADAL" clId="{83AB5414-89E9-3747-ABF2-CAC0E87D339F}" dt="2018-11-11T20:31:28.660" v="437" actId="1076"/>
          <ac:spMkLst>
            <pc:docMk/>
            <pc:sldMk cId="2251238913" sldId="260"/>
            <ac:spMk id="273" creationId="{4E093380-4EBA-C742-B44D-6CF6385F687B}"/>
          </ac:spMkLst>
        </pc:spChg>
        <pc:spChg chg="add mod">
          <ac:chgData name="Konstantine H" userId="11d19a7c-9788-4373-a3b3-84253269272b" providerId="ADAL" clId="{83AB5414-89E9-3747-ABF2-CAC0E87D339F}" dt="2018-11-11T20:34:37.451" v="513" actId="20577"/>
          <ac:spMkLst>
            <pc:docMk/>
            <pc:sldMk cId="2251238913" sldId="260"/>
            <ac:spMk id="280" creationId="{97CC8C02-13B9-864F-9C41-30773F96DA78}"/>
          </ac:spMkLst>
        </pc:spChg>
        <pc:spChg chg="add mod">
          <ac:chgData name="Konstantine H" userId="11d19a7c-9788-4373-a3b3-84253269272b" providerId="ADAL" clId="{83AB5414-89E9-3747-ABF2-CAC0E87D339F}" dt="2018-11-11T20:34:05.011" v="504" actId="207"/>
          <ac:spMkLst>
            <pc:docMk/>
            <pc:sldMk cId="2251238913" sldId="260"/>
            <ac:spMk id="281" creationId="{C4778792-5F16-9A4A-A1B4-59C311D496B5}"/>
          </ac:spMkLst>
        </pc:spChg>
        <pc:spChg chg="add mod">
          <ac:chgData name="Konstantine H" userId="11d19a7c-9788-4373-a3b3-84253269272b" providerId="ADAL" clId="{83AB5414-89E9-3747-ABF2-CAC0E87D339F}" dt="2018-11-11T20:33:40.413" v="503" actId="20577"/>
          <ac:spMkLst>
            <pc:docMk/>
            <pc:sldMk cId="2251238913" sldId="260"/>
            <ac:spMk id="288" creationId="{608B4E8E-D172-6241-A91C-EEA18797C75B}"/>
          </ac:spMkLst>
        </pc:spChg>
        <pc:spChg chg="add del">
          <ac:chgData name="Konstantine H" userId="11d19a7c-9788-4373-a3b3-84253269272b" providerId="ADAL" clId="{83AB5414-89E9-3747-ABF2-CAC0E87D339F}" dt="2018-11-11T20:34:14.759" v="506"/>
          <ac:spMkLst>
            <pc:docMk/>
            <pc:sldMk cId="2251238913" sldId="260"/>
            <ac:spMk id="296" creationId="{4D2F4EAB-07DB-854F-9EF3-5BE7AAF000BA}"/>
          </ac:spMkLst>
        </pc:spChg>
        <pc:spChg chg="add del">
          <ac:chgData name="Konstantine H" userId="11d19a7c-9788-4373-a3b3-84253269272b" providerId="ADAL" clId="{83AB5414-89E9-3747-ABF2-CAC0E87D339F}" dt="2018-11-11T20:34:14.759" v="506"/>
          <ac:spMkLst>
            <pc:docMk/>
            <pc:sldMk cId="2251238913" sldId="260"/>
            <ac:spMk id="297" creationId="{80F3A965-D5CC-D546-9F0E-1C3A1808937C}"/>
          </ac:spMkLst>
        </pc:spChg>
        <pc:spChg chg="add mod">
          <ac:chgData name="Konstantine H" userId="11d19a7c-9788-4373-a3b3-84253269272b" providerId="ADAL" clId="{83AB5414-89E9-3747-ABF2-CAC0E87D339F}" dt="2018-11-11T20:34:22.093" v="508" actId="1076"/>
          <ac:spMkLst>
            <pc:docMk/>
            <pc:sldMk cId="2251238913" sldId="260"/>
            <ac:spMk id="298" creationId="{32056163-1EB7-2244-BA54-6A861350479B}"/>
          </ac:spMkLst>
        </pc:spChg>
        <pc:spChg chg="add mod">
          <ac:chgData name="Konstantine H" userId="11d19a7c-9788-4373-a3b3-84253269272b" providerId="ADAL" clId="{83AB5414-89E9-3747-ABF2-CAC0E87D339F}" dt="2018-11-11T20:36:07.601" v="559" actId="20577"/>
          <ac:spMkLst>
            <pc:docMk/>
            <pc:sldMk cId="2251238913" sldId="260"/>
            <ac:spMk id="305" creationId="{E3E1E4C0-3093-C64A-8687-C4A0F61E8CCC}"/>
          </ac:spMkLst>
        </pc:spChg>
        <pc:graphicFrameChg chg="add del mod modGraphic">
          <ac:chgData name="Konstantine H" userId="11d19a7c-9788-4373-a3b3-84253269272b" providerId="ADAL" clId="{83AB5414-89E9-3747-ABF2-CAC0E87D339F}" dt="2018-11-11T20:27:12.501" v="380" actId="478"/>
          <ac:graphicFrameMkLst>
            <pc:docMk/>
            <pc:sldMk cId="2251238913" sldId="260"/>
            <ac:graphicFrameMk id="3" creationId="{4EA48C7F-3C2C-2549-BDED-140308086BC4}"/>
          </ac:graphicFrameMkLst>
        </pc:graphicFrameChg>
        <pc:graphicFrameChg chg="mod modGraphic">
          <ac:chgData name="Konstantine H" userId="11d19a7c-9788-4373-a3b3-84253269272b" providerId="ADAL" clId="{83AB5414-89E9-3747-ABF2-CAC0E87D339F}" dt="2018-11-11T20:26:18.613" v="375" actId="14734"/>
          <ac:graphicFrameMkLst>
            <pc:docMk/>
            <pc:sldMk cId="2251238913" sldId="260"/>
            <ac:graphicFrameMk id="4" creationId="{437125E9-D4DA-B64E-BCA4-78B35CE6887A}"/>
          </ac:graphicFrameMkLst>
        </pc:graphicFrameChg>
        <pc:graphicFrameChg chg="add mod modGraphic">
          <ac:chgData name="Konstantine H" userId="11d19a7c-9788-4373-a3b3-84253269272b" providerId="ADAL" clId="{83AB5414-89E9-3747-ABF2-CAC0E87D339F}" dt="2018-11-11T20:31:11.098" v="435" actId="167"/>
          <ac:graphicFrameMkLst>
            <pc:docMk/>
            <pc:sldMk cId="2251238913" sldId="260"/>
            <ac:graphicFrameMk id="6" creationId="{501590C7-E9D8-084A-9F6E-842076E0A187}"/>
          </ac:graphicFrameMkLst>
        </pc:graphicFrameChg>
        <pc:graphicFrameChg chg="add mod modGraphic">
          <ac:chgData name="Konstantine H" userId="11d19a7c-9788-4373-a3b3-84253269272b" providerId="ADAL" clId="{83AB5414-89E9-3747-ABF2-CAC0E87D339F}" dt="2018-11-11T20:35:59.632" v="553" actId="403"/>
          <ac:graphicFrameMkLst>
            <pc:docMk/>
            <pc:sldMk cId="2251238913" sldId="260"/>
            <ac:graphicFrameMk id="7" creationId="{66161DD6-4126-074C-8553-2A931C536492}"/>
          </ac:graphicFrameMkLst>
        </pc:graphicFrameChg>
        <pc:graphicFrameChg chg="add del mod modGraphic">
          <ac:chgData name="Konstantine H" userId="11d19a7c-9788-4373-a3b3-84253269272b" providerId="ADAL" clId="{83AB5414-89E9-3747-ABF2-CAC0E87D339F}" dt="2018-11-11T20:28:56.262" v="397" actId="478"/>
          <ac:graphicFrameMkLst>
            <pc:docMk/>
            <pc:sldMk cId="2251238913" sldId="260"/>
            <ac:graphicFrameMk id="203" creationId="{06C23700-4A5A-9640-82E5-AEA71591729A}"/>
          </ac:graphicFrameMkLst>
        </pc:graphicFrameChg>
        <pc:graphicFrameChg chg="add del mod">
          <ac:chgData name="Konstantine H" userId="11d19a7c-9788-4373-a3b3-84253269272b" providerId="ADAL" clId="{83AB5414-89E9-3747-ABF2-CAC0E87D339F}" dt="2018-11-11T20:25:36.214" v="366" actId="478"/>
          <ac:graphicFrameMkLst>
            <pc:docMk/>
            <pc:sldMk cId="2251238913" sldId="260"/>
            <ac:graphicFrameMk id="222" creationId="{75F7F461-1010-FE4F-AE95-8576D3892CF2}"/>
          </ac:graphicFrameMkLst>
        </pc:graphicFrameChg>
        <pc:graphicFrameChg chg="add mod">
          <ac:chgData name="Konstantine H" userId="11d19a7c-9788-4373-a3b3-84253269272b" providerId="ADAL" clId="{83AB5414-89E9-3747-ABF2-CAC0E87D339F}" dt="2018-11-11T20:27:06.737" v="379" actId="1076"/>
          <ac:graphicFrameMkLst>
            <pc:docMk/>
            <pc:sldMk cId="2251238913" sldId="260"/>
            <ac:graphicFrameMk id="241" creationId="{AF42581E-2CC5-2D40-A785-83BF2CD4BE5A}"/>
          </ac:graphicFrameMkLst>
        </pc:graphicFrameChg>
        <pc:graphicFrameChg chg="add del">
          <ac:chgData name="Konstantine H" userId="11d19a7c-9788-4373-a3b3-84253269272b" providerId="ADAL" clId="{83AB5414-89E9-3747-ABF2-CAC0E87D339F}" dt="2018-11-11T20:34:14.759" v="506"/>
          <ac:graphicFrameMkLst>
            <pc:docMk/>
            <pc:sldMk cId="2251238913" sldId="260"/>
            <ac:graphicFrameMk id="289" creationId="{FEE5899A-200B-6C4D-AAC4-35B8AFF7380A}"/>
          </ac:graphicFrameMkLst>
        </pc:graphicFrame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9" creationId="{56525AB4-5027-864C-A9DD-19B07C0A2094}"/>
          </ac:cxnSpMkLst>
        </pc:cxn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13" creationId="{1A0B2F66-BC47-7947-A376-07C69E8CC1A2}"/>
          </ac:cxnSpMkLst>
        </pc:cxn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15" creationId="{B4D74AA4-4DBC-4E49-BAAA-D2E839F2EC46}"/>
          </ac:cxnSpMkLst>
        </pc:cxn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16" creationId="{E31ACFE8-829F-6644-9FBA-ED3D273D61D2}"/>
          </ac:cxnSpMkLst>
        </pc:cxn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17" creationId="{2DCC9702-41E2-9F45-AFB7-2D560A514907}"/>
          </ac:cxnSpMkLst>
        </pc:cxnChg>
        <pc:cxnChg chg="del mod">
          <ac:chgData name="Konstantine H" userId="11d19a7c-9788-4373-a3b3-84253269272b" providerId="ADAL" clId="{83AB5414-89E9-3747-ABF2-CAC0E87D339F}" dt="2018-11-11T20:31:40.937" v="438" actId="478"/>
          <ac:cxnSpMkLst>
            <pc:docMk/>
            <pc:sldMk cId="2251238913" sldId="260"/>
            <ac:cxnSpMk id="19" creationId="{163BBA56-FB8F-2A4C-9E75-253032D3657B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4" creationId="{C4DA0B1D-8A3D-8B4F-B504-925B9E0351AC}"/>
          </ac:cxnSpMkLst>
        </pc:cxnChg>
        <pc:cxnChg chg="add del mod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5" creationId="{4BACBF7A-1486-5641-A5B7-8452B9CBEC31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6" creationId="{FBB4EF55-97E7-A241-A6F8-C5421C22ACAF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7" creationId="{4EC075B3-886E-6A45-BAD9-B4BD47E53926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8" creationId="{34FC1A49-EF26-C641-9134-D8EC4DEA5B21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29" creationId="{5C57C4AC-A4C3-AE4C-8C9D-C805DA032AB4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35" creationId="{A41D8488-3A8D-6647-9670-D5F19C6D4604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36" creationId="{8B2A6690-B531-034E-B128-543034369AB4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38" creationId="{CC5CDD28-9B70-AE4D-8A03-A17233A88ED1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39" creationId="{27C608E3-D62C-9A4D-8BAB-DE5112CD8CFF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3" creationId="{17B81E72-297B-A64A-9EFE-6D461A37D7CB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4" creationId="{1FD0699B-276D-1746-AF22-1F0BD3983048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5" creationId="{A8EFE9E5-7C68-BB4E-A132-8C8E7CF4DE0E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7" creationId="{3BF2A5BD-9459-5D47-8362-968E415C3CDA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8" creationId="{A8090904-AEA9-924F-A24C-1F29E0699DBF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49" creationId="{A6B0BEF9-40FE-BB43-BCD4-92832F13D55C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52" creationId="{C876D04A-422D-4F45-9CEC-F93C22BD4846}"/>
          </ac:cxnSpMkLst>
        </pc:cxnChg>
        <pc:cxnChg chg="add del mod">
          <ac:chgData name="Konstantine H" userId="11d19a7c-9788-4373-a3b3-84253269272b" providerId="ADAL" clId="{83AB5414-89E9-3747-ABF2-CAC0E87D339F}" dt="2018-11-11T20:22:27.436" v="136" actId="478"/>
          <ac:cxnSpMkLst>
            <pc:docMk/>
            <pc:sldMk cId="2251238913" sldId="260"/>
            <ac:cxnSpMk id="54" creationId="{DE1C7F2D-271C-D443-89B2-81EE34E38623}"/>
          </ac:cxnSpMkLst>
        </pc:cxnChg>
        <pc:cxnChg chg="del mod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59" creationId="{9D8A4049-B4D5-6F45-8219-9D0EC1C1A440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60" creationId="{FB15F41F-3F22-1741-A40D-C04E3FA41A3F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62" creationId="{EB34AB32-5BA6-2848-B316-5EB8CF696D53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67" creationId="{162DE412-350A-CB45-845E-E0597A8F5B00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69" creationId="{D8144DAA-5CFD-AD44-ADF5-F5B799A29595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71" creationId="{82B4E7BF-4AC8-B44E-AF1F-81E99D21349E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72" creationId="{34016583-6E8F-9643-B59F-CB91DBDD3C0F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74" creationId="{BC47EAFB-F0DE-C440-A739-CAAF8C15F3D3}"/>
          </ac:cxnSpMkLst>
        </pc:cxnChg>
        <pc:cxnChg chg="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77" creationId="{A87118CC-5DC3-BC4E-84FF-705D67694F33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2" creationId="{C3417B7D-1C93-A945-BBB1-D23EC963BBE5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3" creationId="{27567B4D-4661-D84A-BEA9-D29CC8C9F5B9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4" creationId="{5B849BA6-B881-B94C-8519-1299981EDE2C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5" creationId="{67C5FE84-7BCA-0D47-8464-C870334477D6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8" creationId="{4A1B44F2-BC6F-2649-9543-D2F585BD088B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89" creationId="{92629576-BF28-0F48-9031-E06A9C4235AD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91" creationId="{C2382F99-6720-804E-89E6-2CDC49438EE6}"/>
          </ac:cxnSpMkLst>
        </pc:cxnChg>
        <pc:cxnChg chg="add del mod">
          <ac:chgData name="Konstantine H" userId="11d19a7c-9788-4373-a3b3-84253269272b" providerId="ADAL" clId="{83AB5414-89E9-3747-ABF2-CAC0E87D339F}" dt="2018-11-11T20:22:35.807" v="137" actId="478"/>
          <ac:cxnSpMkLst>
            <pc:docMk/>
            <pc:sldMk cId="2251238913" sldId="260"/>
            <ac:cxnSpMk id="93" creationId="{7DC263A2-D0C8-4F49-90CF-787B508DBE0F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97" creationId="{A1F96781-AC36-054C-A3C7-760081DA11F9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98" creationId="{91F28024-2EB0-3945-A9A2-F62DC156CE8E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99" creationId="{F06A86DB-0B6C-7549-97E9-25C2DF52A9AE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100" creationId="{2F0FB014-D867-AE49-B69E-22DA4A2D165D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101" creationId="{E60AF2F3-5220-B94C-B0A2-58ECE3FF1094}"/>
          </ac:cxnSpMkLst>
        </pc:cxnChg>
        <pc:cxnChg chg="add del mod">
          <ac:chgData name="Konstantine H" userId="11d19a7c-9788-4373-a3b3-84253269272b" providerId="ADAL" clId="{83AB5414-89E9-3747-ABF2-CAC0E87D339F}" dt="2018-11-11T20:22:43.029" v="138" actId="478"/>
          <ac:cxnSpMkLst>
            <pc:docMk/>
            <pc:sldMk cId="2251238913" sldId="260"/>
            <ac:cxnSpMk id="102" creationId="{CB8B036D-0493-0E47-A7C9-9FE21B16278D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05" creationId="{38CA236A-C99F-8D46-9C7F-03AFE204F83A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06" creationId="{193737F0-2D15-2447-9ADA-6C439C81C12C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07" creationId="{0B93FA3B-F1F7-AF4D-AF09-92033AAA0B6B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08" creationId="{00A8F958-3B0E-3940-8D11-9ED1A36E6797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10" creationId="{6EBACCD3-C1BE-0D4B-86B0-120F7AA17D6B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11" creationId="{02932505-19FE-9341-8D43-CFE238BC7BB2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12" creationId="{7C6F7257-8806-1645-998D-70A780CF5C90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13" creationId="{D5847B3C-B862-0D47-A4C1-30C64C5572CD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1" creationId="{6C7D0979-F381-0F48-8035-3B383D9B295A}"/>
          </ac:cxnSpMkLst>
        </pc:cxnChg>
        <pc:cxnChg chg="add del mod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2" creationId="{1D095018-3C13-1648-8EFD-D5A947C6D910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3" creationId="{FF334E79-FCCF-1643-BF13-ADD8A913A5F8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4" creationId="{55A7419A-D703-094C-B030-4F340DC7CA2C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5" creationId="{E89BAABE-A96C-1549-9AFB-AE537B1E88B2}"/>
          </ac:cxnSpMkLst>
        </pc:cxnChg>
        <pc:cxnChg chg="add del">
          <ac:chgData name="Konstantine H" userId="11d19a7c-9788-4373-a3b3-84253269272b" providerId="ADAL" clId="{83AB5414-89E9-3747-ABF2-CAC0E87D339F}" dt="2018-11-11T20:16:54.542" v="67" actId="478"/>
          <ac:cxnSpMkLst>
            <pc:docMk/>
            <pc:sldMk cId="2251238913" sldId="260"/>
            <ac:cxnSpMk id="126" creationId="{E1408A51-BB4E-BA45-B4DD-A029B6AC984E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0" creationId="{A0215210-9F53-1348-8CE2-DB5402E20B2D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1" creationId="{80E47B18-046B-D047-8EED-DEDA3F4442AE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2" creationId="{2E99FC39-6EA9-484D-8FFD-03D237F75BB5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3" creationId="{E95944FE-1DE8-D34E-985A-0449E4DBF242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4" creationId="{BC123979-C5C9-F447-BB2E-2A3CCAEE8F73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5" creationId="{3DCE184D-DB7B-4249-8D74-6504D4D485AF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39" creationId="{88BD07FF-C73E-604D-8F9B-4F3715A72958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40" creationId="{7EC88D76-9184-5049-9B2E-EA170396DAB1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41" creationId="{951E0091-76B5-954C-A352-F788145F796C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42" creationId="{8BAAAAD7-9AC9-6E44-A4EA-526DC0365196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43" creationId="{1631DDE0-A2DB-234A-8B59-DF7A469A4390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144" creationId="{F02C358F-4800-024F-A321-3BEBDBE526A7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0" creationId="{8C528E26-BDF8-D14A-8610-424D1997EF00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1" creationId="{B6ECE5E6-347E-D944-9797-65506B285497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2" creationId="{B93E6231-209D-6040-B8CD-55B79C1FAA2B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3" creationId="{833296C6-0A54-9E49-BA51-13028F7E32C3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4" creationId="{39CA5067-2EBB-A640-96C3-68EDBD4201B4}"/>
          </ac:cxnSpMkLst>
        </pc:cxnChg>
        <pc:cxnChg chg="add del mod">
          <ac:chgData name="Konstantine H" userId="11d19a7c-9788-4373-a3b3-84253269272b" providerId="ADAL" clId="{83AB5414-89E9-3747-ABF2-CAC0E87D339F}" dt="2018-11-11T20:28:19.275" v="390" actId="478"/>
          <ac:cxnSpMkLst>
            <pc:docMk/>
            <pc:sldMk cId="2251238913" sldId="260"/>
            <ac:cxnSpMk id="155" creationId="{1252275F-4EBA-744B-BCDF-4DCA0EFBCE0E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3" creationId="{C2D2C807-1F77-5540-963D-AF82382E1CEB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4" creationId="{023AC06F-2B9B-6045-B7BB-BB6D84916004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5" creationId="{8AB46797-9236-EA4A-B172-7977E9AB3929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6" creationId="{F2048CFC-6B8A-2249-9E8F-5EBEE7DBD527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7" creationId="{F7BFFA58-A225-7746-9681-5982AF8B78B9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68" creationId="{F3F61478-2946-5A47-9FC9-7932D48C6379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2" creationId="{51249943-6BCD-D94A-B51F-B587B955C315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3" creationId="{C107B88E-67D6-ED47-B89C-E05B75237FD3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4" creationId="{9F71A7F2-E252-784A-9B98-A7D7974B9E88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5" creationId="{9991D16E-DFEF-2845-9458-49FF9BE6292A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6" creationId="{BD310F0E-B79C-124A-96BC-F30A042CF39A}"/>
          </ac:cxnSpMkLst>
        </pc:cxnChg>
        <pc:cxnChg chg="add del mod">
          <ac:chgData name="Konstantine H" userId="11d19a7c-9788-4373-a3b3-84253269272b" providerId="ADAL" clId="{83AB5414-89E9-3747-ABF2-CAC0E87D339F}" dt="2018-11-11T20:27:12.501" v="380" actId="478"/>
          <ac:cxnSpMkLst>
            <pc:docMk/>
            <pc:sldMk cId="2251238913" sldId="260"/>
            <ac:cxnSpMk id="177" creationId="{4122C48F-D6DC-2541-ADA3-C34F07D31386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85" creationId="{C80A382F-9E7F-BB45-976A-D82102545B1A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86" creationId="{B74A8AA1-184B-0041-83D2-C62B02DF2119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87" creationId="{68D7064B-80A3-1A48-AFE4-C19FC8479EC1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88" creationId="{33E107AD-8440-2842-A1A1-B4C2167F2AEC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89" creationId="{DD55A598-8F4B-9E40-85AD-0FC5075BD517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0" creationId="{AB2402F7-B709-C744-A017-D600F02E45DD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4" creationId="{459B4BC9-350D-BF4B-A895-5C60DFA0EF79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5" creationId="{E08B8B12-D6A7-FC46-880E-CD9FC91FFF3B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6" creationId="{359B9797-4547-BF46-800F-5B24EA135EE8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7" creationId="{E7213D7B-BAB3-4444-9F89-CBBC2D6EE1CF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8" creationId="{27987FE8-CB3C-4D47-A042-C6EFA9181C56}"/>
          </ac:cxnSpMkLst>
        </pc:cxnChg>
        <pc:cxnChg chg="add mod">
          <ac:chgData name="Konstantine H" userId="11d19a7c-9788-4373-a3b3-84253269272b" providerId="ADAL" clId="{83AB5414-89E9-3747-ABF2-CAC0E87D339F}" dt="2018-11-11T20:26:31.347" v="376" actId="1076"/>
          <ac:cxnSpMkLst>
            <pc:docMk/>
            <pc:sldMk cId="2251238913" sldId="260"/>
            <ac:cxnSpMk id="199" creationId="{61D61DAF-979B-C742-8AAD-BDA14E2425BC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4" creationId="{FDAA83E7-0958-844F-A8A0-0D7503E94635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5" creationId="{AB8FE658-58F0-8B4D-AEE1-B82ACD7C43A8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6" creationId="{7991FBC8-572E-0F46-B487-9E92BA3121E2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7" creationId="{7B63AB9E-82CA-454F-9691-98A6A684AE95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8" creationId="{9C3425F5-C2CC-2047-9346-843B0CC48B8F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09" creationId="{F90B9718-6DE4-5040-B4A3-A0AEB470E655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3" creationId="{670D41E4-1489-5844-A843-54C86D3A9C35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4" creationId="{DAE88AB1-AA07-2846-9C78-55C7B4F9CC27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5" creationId="{7981B32C-1659-FF43-8222-55D4CD84FCE2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6" creationId="{9AF683A4-4C2F-FD40-A3C3-430A99017BA3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7" creationId="{823A197B-C568-B148-A8EA-6CCF2CC0B1BD}"/>
          </ac:cxnSpMkLst>
        </pc:cxnChg>
        <pc:cxnChg chg="add del mod">
          <ac:chgData name="Konstantine H" userId="11d19a7c-9788-4373-a3b3-84253269272b" providerId="ADAL" clId="{83AB5414-89E9-3747-ABF2-CAC0E87D339F}" dt="2018-11-11T20:25:36.214" v="366" actId="478"/>
          <ac:cxnSpMkLst>
            <pc:docMk/>
            <pc:sldMk cId="2251238913" sldId="260"/>
            <ac:cxnSpMk id="218" creationId="{267AA62B-06D4-2745-B4A1-CB76B7F6448E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3" creationId="{5E4D7E49-3072-DC45-8868-75DFD05825C2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4" creationId="{2FA4B7D4-DA3B-584F-8F80-99F0A9B7DA9A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5" creationId="{6195E8F8-30DF-224A-A0C8-8043AAACF2FF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6" creationId="{AE28B704-DFAE-934F-BF4F-BA7583B20385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7" creationId="{F46F9BA0-A0EA-4E45-8E2B-93047D8EBB6C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28" creationId="{464F4869-63BB-E441-96FE-61A1A9702028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2" creationId="{4E0811CB-D12C-6047-887B-966A927D4FE2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3" creationId="{22F84DD6-57BF-1F4D-90B9-DCBE823860D0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4" creationId="{1861B39D-0DE2-DE47-BD35-384326B2CD72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5" creationId="{25860FA1-38D8-F04C-988F-218E7A38F21D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6" creationId="{BB40BB92-C03F-A346-AE93-044CBAA30EC4}"/>
          </ac:cxnSpMkLst>
        </pc:cxnChg>
        <pc:cxnChg chg="add mod">
          <ac:chgData name="Konstantine H" userId="11d19a7c-9788-4373-a3b3-84253269272b" providerId="ADAL" clId="{83AB5414-89E9-3747-ABF2-CAC0E87D339F}" dt="2018-11-11T20:27:06.737" v="379" actId="1076"/>
          <ac:cxnSpMkLst>
            <pc:docMk/>
            <pc:sldMk cId="2251238913" sldId="260"/>
            <ac:cxnSpMk id="237" creationId="{6336D81C-9B60-7340-9BFF-02D584AE679E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2" creationId="{F5F0DFD9-9960-B64A-9C78-C52BCAB351EC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3" creationId="{37EDBB9C-2AC3-A04F-A9AB-BD4A76BEA410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4" creationId="{6E8332BA-938C-6243-B2E5-0CFF01C124C3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5" creationId="{317896F0-BE2F-3743-A54D-EA9766C53352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6" creationId="{30660BA9-4024-9C4E-A916-7B5880F9114A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47" creationId="{7A0A9BD7-4852-C147-A5D2-E692DE04624D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1" creationId="{DD450F90-A9AE-0541-8365-3D3FA63A4752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2" creationId="{97772B9A-0A6A-1F47-9B0B-6CE97856BDB4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3" creationId="{50510DB0-86E9-1049-922B-2274A095DAA6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4" creationId="{B77BEF87-72B2-6447-AF82-58B6E18F8D3B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5" creationId="{AB08C4DB-31EF-B34C-B529-A4CA774CEE7D}"/>
          </ac:cxnSpMkLst>
        </pc:cxnChg>
        <pc:cxnChg chg="add mod">
          <ac:chgData name="Konstantine H" userId="11d19a7c-9788-4373-a3b3-84253269272b" providerId="ADAL" clId="{83AB5414-89E9-3747-ABF2-CAC0E87D339F}" dt="2018-11-11T20:27:21.344" v="382" actId="1076"/>
          <ac:cxnSpMkLst>
            <pc:docMk/>
            <pc:sldMk cId="2251238913" sldId="260"/>
            <ac:cxnSpMk id="256" creationId="{70F6B652-0EDC-EF49-970A-AC0574F65A1E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4" creationId="{480CF299-6526-A64F-935E-E154DC6EBC2B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5" creationId="{65F1B583-809C-B34C-8274-DC06C2DC1C6D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6" creationId="{139353B5-233A-CA40-9C25-4BDC1AEB495C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7" creationId="{B3444607-F95B-9445-88C8-2CB750565504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8" creationId="{22473C36-6A88-A54D-B5AC-73EDB2092B0E}"/>
          </ac:cxnSpMkLst>
        </pc:cxnChg>
        <pc:cxnChg chg="add mod">
          <ac:chgData name="Konstantine H" userId="11d19a7c-9788-4373-a3b3-84253269272b" providerId="ADAL" clId="{83AB5414-89E9-3747-ABF2-CAC0E87D339F}" dt="2018-11-11T20:31:52.056" v="491" actId="1037"/>
          <ac:cxnSpMkLst>
            <pc:docMk/>
            <pc:sldMk cId="2251238913" sldId="260"/>
            <ac:cxnSpMk id="269" creationId="{E788AB78-66D7-854B-803C-BCC89971B291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4" creationId="{4BDAE669-A2CB-E64F-8ACD-2B55AB18EAD2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5" creationId="{C33A07F6-A588-C948-89CD-94E51709FA77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6" creationId="{6BDD0742-FD32-8740-8C24-C1E9869805A3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7" creationId="{A7EF2722-6AEF-824E-B0D9-8B29C27D75E9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8" creationId="{41E4EF41-A821-EB40-A9A0-F5701B0DF1EF}"/>
          </ac:cxnSpMkLst>
        </pc:cxnChg>
        <pc:cxnChg chg="add mod">
          <ac:chgData name="Konstantine H" userId="11d19a7c-9788-4373-a3b3-84253269272b" providerId="ADAL" clId="{83AB5414-89E9-3747-ABF2-CAC0E87D339F}" dt="2018-11-11T20:31:28.660" v="437" actId="1076"/>
          <ac:cxnSpMkLst>
            <pc:docMk/>
            <pc:sldMk cId="2251238913" sldId="260"/>
            <ac:cxnSpMk id="279" creationId="{6BD65AB2-1FE6-6849-BBD2-E6ED1F48396F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2" creationId="{4544D5E6-23EF-9742-BC6A-FEBB2C82FCF6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3" creationId="{C99B8058-2957-C74F-8B81-B3AC27C98DF8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4" creationId="{31359217-BF92-2C4B-B9A5-1C6FA72CD51B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5" creationId="{DE372D67-9C42-034B-8D43-4F1F6E38341A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6" creationId="{857C4DF3-431E-0941-A0CA-2D3B8A8CC14F}"/>
          </ac:cxnSpMkLst>
        </pc:cxnChg>
        <pc:cxnChg chg="add mod">
          <ac:chgData name="Konstantine H" userId="11d19a7c-9788-4373-a3b3-84253269272b" providerId="ADAL" clId="{83AB5414-89E9-3747-ABF2-CAC0E87D339F}" dt="2018-11-11T20:32:05.286" v="493" actId="1076"/>
          <ac:cxnSpMkLst>
            <pc:docMk/>
            <pc:sldMk cId="2251238913" sldId="260"/>
            <ac:cxnSpMk id="287" creationId="{F294C788-4F75-8446-BABD-69A9999B3886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0" creationId="{F078520E-AA67-EF41-B35F-8A399A3292D5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1" creationId="{2ECAF657-BA93-4946-AAF3-691840B81072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2" creationId="{D615894B-E42A-7643-B14C-EEE58742CD67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3" creationId="{6D7F2F18-A167-BB4E-BEC4-BCA121EE63EB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4" creationId="{31B4265E-4686-F34A-BFCF-F7C2B9C7BC12}"/>
          </ac:cxnSpMkLst>
        </pc:cxnChg>
        <pc:cxnChg chg="add del">
          <ac:chgData name="Konstantine H" userId="11d19a7c-9788-4373-a3b3-84253269272b" providerId="ADAL" clId="{83AB5414-89E9-3747-ABF2-CAC0E87D339F}" dt="2018-11-11T20:34:14.759" v="506"/>
          <ac:cxnSpMkLst>
            <pc:docMk/>
            <pc:sldMk cId="2251238913" sldId="260"/>
            <ac:cxnSpMk id="295" creationId="{FC160938-57A1-CA44-816D-20B806E17207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299" creationId="{2A415B80-61ED-8D48-BE01-AD92F68CCD3C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300" creationId="{A0EA28B6-BC9F-F242-BDBC-84DC0F9B8B4B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301" creationId="{6DFB237C-9F0B-4A42-A82C-4D826DE31C3A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302" creationId="{FB5ADF21-9A68-4348-9FA1-EF77EEFB721C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303" creationId="{F02A15B0-7FA0-9E4B-90F1-11E02673613A}"/>
          </ac:cxnSpMkLst>
        </pc:cxnChg>
        <pc:cxnChg chg="add mod">
          <ac:chgData name="Konstantine H" userId="11d19a7c-9788-4373-a3b3-84253269272b" providerId="ADAL" clId="{83AB5414-89E9-3747-ABF2-CAC0E87D339F}" dt="2018-11-11T20:34:22.093" v="508" actId="1076"/>
          <ac:cxnSpMkLst>
            <pc:docMk/>
            <pc:sldMk cId="2251238913" sldId="260"/>
            <ac:cxnSpMk id="304" creationId="{5A834340-4458-0642-8020-7538D639E6E4}"/>
          </ac:cxnSpMkLst>
        </pc:cxnChg>
      </pc:sldChg>
    </pc:docChg>
  </pc:docChgLst>
  <pc:docChgLst>
    <pc:chgData name="Konstantine H" userId="11d19a7c-9788-4373-a3b3-84253269272b" providerId="ADAL" clId="{AC692484-6818-9D49-A135-D318116BC429}"/>
    <pc:docChg chg="custSel addSld modSld sldOrd">
      <pc:chgData name="Konstantine H" userId="11d19a7c-9788-4373-a3b3-84253269272b" providerId="ADAL" clId="{AC692484-6818-9D49-A135-D318116BC429}" dt="2018-10-20T14:44:58.717" v="55" actId="167"/>
      <pc:docMkLst>
        <pc:docMk/>
      </pc:docMkLst>
      <pc:sldChg chg="modSp modNotesTx">
        <pc:chgData name="Konstantine H" userId="11d19a7c-9788-4373-a3b3-84253269272b" providerId="ADAL" clId="{AC692484-6818-9D49-A135-D318116BC429}" dt="2018-10-20T14:44:58.717" v="55" actId="167"/>
        <pc:sldMkLst>
          <pc:docMk/>
          <pc:sldMk cId="3706909483" sldId="256"/>
        </pc:sldMkLst>
        <pc:spChg chg="mod">
          <ac:chgData name="Konstantine H" userId="11d19a7c-9788-4373-a3b3-84253269272b" providerId="ADAL" clId="{AC692484-6818-9D49-A135-D318116BC429}" dt="2018-10-20T14:43:11.149" v="39" actId="207"/>
          <ac:spMkLst>
            <pc:docMk/>
            <pc:sldMk cId="3706909483" sldId="256"/>
            <ac:spMk id="5" creationId="{4FE06405-938E-9049-8AA2-49553057E92B}"/>
          </ac:spMkLst>
        </pc:spChg>
        <pc:spChg chg="mod">
          <ac:chgData name="Konstantine H" userId="11d19a7c-9788-4373-a3b3-84253269272b" providerId="ADAL" clId="{AC692484-6818-9D49-A135-D318116BC429}" dt="2018-10-20T14:44:41.429" v="52" actId="207"/>
          <ac:spMkLst>
            <pc:docMk/>
            <pc:sldMk cId="3706909483" sldId="256"/>
            <ac:spMk id="22" creationId="{E897BB82-4829-214F-A083-32A0D9A652D0}"/>
          </ac:spMkLst>
        </pc:spChg>
        <pc:spChg chg="mod">
          <ac:chgData name="Konstantine H" userId="11d19a7c-9788-4373-a3b3-84253269272b" providerId="ADAL" clId="{AC692484-6818-9D49-A135-D318116BC429}" dt="2018-10-20T14:43:16.465" v="40" actId="207"/>
          <ac:spMkLst>
            <pc:docMk/>
            <pc:sldMk cId="3706909483" sldId="256"/>
            <ac:spMk id="33" creationId="{6762DF5D-1798-0E4C-BEEA-2CE6F5DE0963}"/>
          </ac:spMkLst>
        </pc:spChg>
        <pc:spChg chg="mod">
          <ac:chgData name="Konstantine H" userId="11d19a7c-9788-4373-a3b3-84253269272b" providerId="ADAL" clId="{AC692484-6818-9D49-A135-D318116BC429}" dt="2018-10-20T14:43:19.092" v="41" actId="207"/>
          <ac:spMkLst>
            <pc:docMk/>
            <pc:sldMk cId="3706909483" sldId="256"/>
            <ac:spMk id="42" creationId="{E2295664-E562-5C4A-8A0B-06050BB6F177}"/>
          </ac:spMkLst>
        </pc:spChg>
        <pc:spChg chg="mod">
          <ac:chgData name="Konstantine H" userId="11d19a7c-9788-4373-a3b3-84253269272b" providerId="ADAL" clId="{AC692484-6818-9D49-A135-D318116BC429}" dt="2018-10-20T14:44:23.247" v="50" actId="207"/>
          <ac:spMkLst>
            <pc:docMk/>
            <pc:sldMk cId="3706909483" sldId="256"/>
            <ac:spMk id="58" creationId="{8D4FCAB3-3DEF-FE4F-ADE1-B4FCE3D77F65}"/>
          </ac:spMkLst>
        </pc:spChg>
        <pc:spChg chg="mod">
          <ac:chgData name="Konstantine H" userId="11d19a7c-9788-4373-a3b3-84253269272b" providerId="ADAL" clId="{AC692484-6818-9D49-A135-D318116BC429}" dt="2018-10-20T14:43:25.396" v="43" actId="207"/>
          <ac:spMkLst>
            <pc:docMk/>
            <pc:sldMk cId="3706909483" sldId="256"/>
            <ac:spMk id="81" creationId="{6ADD54D9-EACD-E644-89A3-68F1E3DE3872}"/>
          </ac:spMkLst>
        </pc:spChg>
        <pc:spChg chg="mod">
          <ac:chgData name="Konstantine H" userId="11d19a7c-9788-4373-a3b3-84253269272b" providerId="ADAL" clId="{AC692484-6818-9D49-A135-D318116BC429}" dt="2018-10-20T14:44:04.731" v="47" actId="167"/>
          <ac:spMkLst>
            <pc:docMk/>
            <pc:sldMk cId="3706909483" sldId="256"/>
            <ac:spMk id="87" creationId="{24BDDD5F-3CCF-1F44-81F1-5A86F15C5B9F}"/>
          </ac:spMkLst>
        </pc:spChg>
        <pc:spChg chg="mod">
          <ac:chgData name="Konstantine H" userId="11d19a7c-9788-4373-a3b3-84253269272b" providerId="ADAL" clId="{AC692484-6818-9D49-A135-D318116BC429}" dt="2018-10-20T14:44:15.016" v="49" actId="207"/>
          <ac:spMkLst>
            <pc:docMk/>
            <pc:sldMk cId="3706909483" sldId="256"/>
            <ac:spMk id="96" creationId="{5F9FEB6E-9AE3-0341-B08B-A892977434DE}"/>
          </ac:spMkLst>
        </pc:spChg>
        <pc:spChg chg="mod">
          <ac:chgData name="Konstantine H" userId="11d19a7c-9788-4373-a3b3-84253269272b" providerId="ADAL" clId="{AC692484-6818-9D49-A135-D318116BC429}" dt="2018-10-20T14:44:50.338" v="53" actId="207"/>
          <ac:spMkLst>
            <pc:docMk/>
            <pc:sldMk cId="3706909483" sldId="256"/>
            <ac:spMk id="104" creationId="{FE53EC88-0F7F-5A49-A2C8-C31AC293EF9B}"/>
          </ac:spMkLst>
        </pc:spChg>
        <pc:spChg chg="mod">
          <ac:chgData name="Konstantine H" userId="11d19a7c-9788-4373-a3b3-84253269272b" providerId="ADAL" clId="{AC692484-6818-9D49-A135-D318116BC429}" dt="2018-10-20T14:44:58.717" v="55" actId="167"/>
          <ac:spMkLst>
            <pc:docMk/>
            <pc:sldMk cId="3706909483" sldId="256"/>
            <ac:spMk id="109" creationId="{24E3010A-569A-EE46-8A2A-0B786ADF7D91}"/>
          </ac:spMkLst>
        </pc:spChg>
        <pc:spChg chg="mod">
          <ac:chgData name="Konstantine H" userId="11d19a7c-9788-4373-a3b3-84253269272b" providerId="ADAL" clId="{AC692484-6818-9D49-A135-D318116BC429}" dt="2018-10-20T14:44:30.089" v="51" actId="207"/>
          <ac:spMkLst>
            <pc:docMk/>
            <pc:sldMk cId="3706909483" sldId="256"/>
            <ac:spMk id="120" creationId="{E56E2539-DFE4-E149-8E3B-DE0C8FC1F957}"/>
          </ac:spMkLst>
        </pc:spChg>
        <pc:graphicFrameChg chg="modGraphic">
          <ac:chgData name="Konstantine H" userId="11d19a7c-9788-4373-a3b3-84253269272b" providerId="ADAL" clId="{AC692484-6818-9D49-A135-D318116BC429}" dt="2018-10-20T14:43:59.545" v="46" actId="2084"/>
          <ac:graphicFrameMkLst>
            <pc:docMk/>
            <pc:sldMk cId="3706909483" sldId="256"/>
            <ac:graphicFrameMk id="4" creationId="{437125E9-D4DA-B64E-BCA4-78B35CE6887A}"/>
          </ac:graphicFrameMkLst>
        </pc:graphicFrameChg>
      </pc:sldChg>
      <pc:sldChg chg="ord">
        <pc:chgData name="Konstantine H" userId="11d19a7c-9788-4373-a3b3-84253269272b" providerId="ADAL" clId="{AC692484-6818-9D49-A135-D318116BC429}" dt="2018-10-20T14:43:03.472" v="38"/>
        <pc:sldMkLst>
          <pc:docMk/>
          <pc:sldMk cId="896261371" sldId="257"/>
        </pc:sldMkLst>
      </pc:sldChg>
      <pc:sldChg chg="add">
        <pc:chgData name="Konstantine H" userId="11d19a7c-9788-4373-a3b3-84253269272b" providerId="ADAL" clId="{AC692484-6818-9D49-A135-D318116BC429}" dt="2018-10-20T14:42:58.925" v="36"/>
        <pc:sldMkLst>
          <pc:docMk/>
          <pc:sldMk cId="3376092055" sldId="258"/>
        </pc:sldMkLst>
      </pc:sldChg>
      <pc:sldChg chg="add">
        <pc:chgData name="Konstantine H" userId="11d19a7c-9788-4373-a3b3-84253269272b" providerId="ADAL" clId="{AC692484-6818-9D49-A135-D318116BC429}" dt="2018-10-20T14:43:01.803" v="37"/>
        <pc:sldMkLst>
          <pc:docMk/>
          <pc:sldMk cId="259806706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13A49-4C90-4842-8F8D-CBC9DAE9B62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AFE5F-4170-8A49-8186-9E491701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59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7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0A20B-085A-B64E-BEB0-F692D4ADB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88DEB-695C-0341-A338-CA568DB47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100EC-C097-7140-92FC-AE303DFA5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44E0E-FE8B-9B47-9535-C6233614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617F-BB06-C145-B5FF-A690EC46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7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D1A7F-5394-5940-B282-95C353C8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66D7F-0A29-7749-B91F-401F86886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A9A48-17C1-5441-A05E-2B57B292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81D7C-62D4-104B-9C74-54027571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FB3C0-2260-1048-94A7-CEB91586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5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F587-9D80-B34D-BF00-8FF1991B7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6C23C-9572-3346-B461-11BC2BA7F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35563-2200-B540-86D0-8EBE74F10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F8FA4-B075-BC46-8E7C-78E6E2EB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A888A-BCFF-E442-9312-E8350F54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7DE4-BF66-0F48-B024-6E8D2FBB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6C237-8091-A34E-8704-9F66FAE72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13181-57A6-E64C-93DA-ED6A09375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B68A7-CD36-704C-91E4-9663C6354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97982-1A18-464D-9F03-9223BD01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4AF43-6D1D-2549-90D5-0062827E3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4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9BB95-C629-544C-A8C0-A3F91448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D6D29-842A-C34A-873D-8D47DB6CE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1D061-F221-334B-A442-AF17E29C1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78296-02F9-424D-9B2A-57541D41B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15EEF-B2F6-D042-8C13-5FF62022E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1A685-A071-7247-8CFC-2874AFAC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0A920-A819-1C42-8646-0B3C4457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1BE44C-36F0-E447-A33A-F4A6F3B2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6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6199-7E64-6441-AEAF-6837F487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564AA-DB79-F245-A470-A893ACD6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F81C4-D26F-804B-867F-A6475FE98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B2B35-4F80-834D-BEB0-4E7BF17A9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D3ECE-6705-CF45-BEE0-1F1109B6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C16FC-081B-7246-A903-CC30C34D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D8988-5CB6-6F4C-8F49-033560212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9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270F-1134-B14E-B268-F6F392BF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E478-0E7D-DF49-9727-01E265FFE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7DE63-FA05-1740-9C01-D27C8F2ED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0CD6A-9B92-4948-BBDF-79A2E2A2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8B6F0-FAF4-7E44-91F4-70E6F7EEB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C7C4D-A16A-2543-8810-FC748A62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3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034E-E8CF-F248-B9A1-BBF4EB85B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32FBEB-9634-734A-8815-468B8C329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2B581-CC1E-E342-8A55-DFAE73C97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8DA33-A4E4-934A-B9ED-B4E2FC70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2B37A-0375-C543-8FA3-91A61D659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B1A08-4E2F-DE47-BF56-272C4C836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1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5D850-DC4C-B847-8AC4-E9AB1BDC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ECB87-04D0-7C44-9071-492C5CB68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26347-5597-B446-A037-A5062A21A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C90EA-C869-9145-BB1F-B232336B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7A3A8-44E0-E043-BBC2-B3496F50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6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ABE962-7547-DA41-8F13-861AB7427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C5F18-03CD-6E40-8EA9-C34999ACC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0145B-EF25-6A4C-A098-ACBC6596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576F5-EC18-6B40-BECA-9F6B59E4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E0080-0B10-8A4E-8689-AFAC2320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A7FD2-8775-4B49-B4AB-D169F1CB5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66FD9-7FA9-A443-843E-109935FA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9FC6D-5420-8640-8543-AAA6120CD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7DC93-A22F-C04C-9ECD-99978D33FA18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47D36-E8D3-2548-A305-DC0854502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33058-B1D1-F243-97BD-65D675BB4E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4E3010A-569A-EE46-8A2A-0B786ADF7D91}"/>
              </a:ext>
            </a:extLst>
          </p:cNvPr>
          <p:cNvSpPr/>
          <p:nvPr/>
        </p:nvSpPr>
        <p:spPr>
          <a:xfrm>
            <a:off x="10734596" y="4515409"/>
            <a:ext cx="1099176" cy="10703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4BDDD5F-3CCF-1F44-81F1-5A86F15C5B9F}"/>
              </a:ext>
            </a:extLst>
          </p:cNvPr>
          <p:cNvSpPr/>
          <p:nvPr/>
        </p:nvSpPr>
        <p:spPr>
          <a:xfrm>
            <a:off x="7603362" y="1125310"/>
            <a:ext cx="1099176" cy="10703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1933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FE06405-938E-9049-8AA2-49553057E92B}"/>
              </a:ext>
            </a:extLst>
          </p:cNvPr>
          <p:cNvSpPr/>
          <p:nvPr/>
        </p:nvSpPr>
        <p:spPr>
          <a:xfrm>
            <a:off x="586266" y="854702"/>
            <a:ext cx="1482436" cy="149629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525AB4-5027-864C-A9DD-19B07C0A2094}"/>
              </a:ext>
            </a:extLst>
          </p:cNvPr>
          <p:cNvCxnSpPr>
            <a:cxnSpLocks/>
          </p:cNvCxnSpPr>
          <p:nvPr/>
        </p:nvCxnSpPr>
        <p:spPr>
          <a:xfrm>
            <a:off x="2221102" y="85470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0B2F66-BC47-7947-A376-07C69E8CC1A2}"/>
              </a:ext>
            </a:extLst>
          </p:cNvPr>
          <p:cNvCxnSpPr>
            <a:endCxn id="5" idx="0"/>
          </p:cNvCxnSpPr>
          <p:nvPr/>
        </p:nvCxnSpPr>
        <p:spPr>
          <a:xfrm>
            <a:off x="1320557" y="85470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D74AA4-4DBC-4E49-BAAA-D2E839F2EC46}"/>
              </a:ext>
            </a:extLst>
          </p:cNvPr>
          <p:cNvCxnSpPr/>
          <p:nvPr/>
        </p:nvCxnSpPr>
        <p:spPr>
          <a:xfrm>
            <a:off x="1327484" y="74386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1ACFE8-829F-6644-9FBA-ED3D273D61D2}"/>
              </a:ext>
            </a:extLst>
          </p:cNvPr>
          <p:cNvCxnSpPr/>
          <p:nvPr/>
        </p:nvCxnSpPr>
        <p:spPr>
          <a:xfrm>
            <a:off x="1327484" y="223322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CC9702-41E2-9F45-AFB7-2D560A514907}"/>
              </a:ext>
            </a:extLst>
          </p:cNvPr>
          <p:cNvCxnSpPr>
            <a:cxnSpLocks/>
          </p:cNvCxnSpPr>
          <p:nvPr/>
        </p:nvCxnSpPr>
        <p:spPr>
          <a:xfrm flipH="1">
            <a:off x="482354" y="158900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3BBA56-FB8F-2A4C-9E75-253032D3657B}"/>
              </a:ext>
            </a:extLst>
          </p:cNvPr>
          <p:cNvCxnSpPr>
            <a:cxnSpLocks/>
          </p:cNvCxnSpPr>
          <p:nvPr/>
        </p:nvCxnSpPr>
        <p:spPr>
          <a:xfrm flipH="1">
            <a:off x="1978653" y="158899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9E64BB1-26F0-AC4B-9D05-ED50F2419534}"/>
              </a:ext>
            </a:extLst>
          </p:cNvPr>
          <p:cNvSpPr txBox="1"/>
          <p:nvPr/>
        </p:nvSpPr>
        <p:spPr>
          <a:xfrm>
            <a:off x="915992" y="1251975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100cm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97BB82-4829-214F-A083-32A0D9A652D0}"/>
              </a:ext>
            </a:extLst>
          </p:cNvPr>
          <p:cNvSpPr/>
          <p:nvPr/>
        </p:nvSpPr>
        <p:spPr>
          <a:xfrm>
            <a:off x="6691746" y="4351782"/>
            <a:ext cx="1482436" cy="1496291"/>
          </a:xfrm>
          <a:prstGeom prst="rect">
            <a:avLst/>
          </a:prstGeom>
          <a:solidFill>
            <a:srgbClr val="D955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DA0B1D-8A3D-8B4F-B504-925B9E0351AC}"/>
              </a:ext>
            </a:extLst>
          </p:cNvPr>
          <p:cNvCxnSpPr>
            <a:cxnSpLocks/>
          </p:cNvCxnSpPr>
          <p:nvPr/>
        </p:nvCxnSpPr>
        <p:spPr>
          <a:xfrm>
            <a:off x="8326582" y="435178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ACBF7A-1486-5641-A5B7-8452B9CBEC31}"/>
              </a:ext>
            </a:extLst>
          </p:cNvPr>
          <p:cNvCxnSpPr>
            <a:endCxn id="22" idx="0"/>
          </p:cNvCxnSpPr>
          <p:nvPr/>
        </p:nvCxnSpPr>
        <p:spPr>
          <a:xfrm>
            <a:off x="7426037" y="435178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B4EF55-97E7-A241-A6F8-C5421C22ACAF}"/>
              </a:ext>
            </a:extLst>
          </p:cNvPr>
          <p:cNvCxnSpPr/>
          <p:nvPr/>
        </p:nvCxnSpPr>
        <p:spPr>
          <a:xfrm>
            <a:off x="7432964" y="42409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C075B3-886E-6A45-BAD9-B4BD47E53926}"/>
              </a:ext>
            </a:extLst>
          </p:cNvPr>
          <p:cNvCxnSpPr/>
          <p:nvPr/>
        </p:nvCxnSpPr>
        <p:spPr>
          <a:xfrm>
            <a:off x="7432964" y="57303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FC1A49-EF26-C641-9134-D8EC4DEA5B21}"/>
              </a:ext>
            </a:extLst>
          </p:cNvPr>
          <p:cNvCxnSpPr>
            <a:cxnSpLocks/>
          </p:cNvCxnSpPr>
          <p:nvPr/>
        </p:nvCxnSpPr>
        <p:spPr>
          <a:xfrm flipH="1">
            <a:off x="6587834" y="50860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57C4AC-A4C3-AE4C-8C9D-C805DA032AB4}"/>
              </a:ext>
            </a:extLst>
          </p:cNvPr>
          <p:cNvCxnSpPr>
            <a:cxnSpLocks/>
          </p:cNvCxnSpPr>
          <p:nvPr/>
        </p:nvCxnSpPr>
        <p:spPr>
          <a:xfrm flipH="1">
            <a:off x="8084133" y="508607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BAE3E15-8F7B-B44D-8171-CF065A651BB6}"/>
              </a:ext>
            </a:extLst>
          </p:cNvPr>
          <p:cNvSpPr txBox="1"/>
          <p:nvPr/>
        </p:nvSpPr>
        <p:spPr>
          <a:xfrm>
            <a:off x="2269594" y="14181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62DF5D-1798-0E4C-BEEA-2CE6F5DE0963}"/>
              </a:ext>
            </a:extLst>
          </p:cNvPr>
          <p:cNvSpPr/>
          <p:nvPr/>
        </p:nvSpPr>
        <p:spPr>
          <a:xfrm>
            <a:off x="3851006" y="437610"/>
            <a:ext cx="1482436" cy="149629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1D8488-3A8D-6647-9670-D5F19C6D4604}"/>
              </a:ext>
            </a:extLst>
          </p:cNvPr>
          <p:cNvCxnSpPr>
            <a:endCxn id="33" idx="0"/>
          </p:cNvCxnSpPr>
          <p:nvPr/>
        </p:nvCxnSpPr>
        <p:spPr>
          <a:xfrm>
            <a:off x="4585297" y="4376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2A6690-B531-034E-B128-543034369AB4}"/>
              </a:ext>
            </a:extLst>
          </p:cNvPr>
          <p:cNvCxnSpPr/>
          <p:nvPr/>
        </p:nvCxnSpPr>
        <p:spPr>
          <a:xfrm>
            <a:off x="4592224" y="3267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5CDD28-9B70-AE4D-8A03-A17233A88ED1}"/>
              </a:ext>
            </a:extLst>
          </p:cNvPr>
          <p:cNvCxnSpPr>
            <a:cxnSpLocks/>
          </p:cNvCxnSpPr>
          <p:nvPr/>
        </p:nvCxnSpPr>
        <p:spPr>
          <a:xfrm flipH="1">
            <a:off x="3747094" y="11719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7C608E3-D62C-9A4D-8BAB-DE5112CD8CFF}"/>
              </a:ext>
            </a:extLst>
          </p:cNvPr>
          <p:cNvCxnSpPr>
            <a:cxnSpLocks/>
          </p:cNvCxnSpPr>
          <p:nvPr/>
        </p:nvCxnSpPr>
        <p:spPr>
          <a:xfrm flipH="1">
            <a:off x="5243393" y="11719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059EDCF-3CCF-2D48-BCF1-2E347CC0A5FD}"/>
              </a:ext>
            </a:extLst>
          </p:cNvPr>
          <p:cNvSpPr txBox="1"/>
          <p:nvPr/>
        </p:nvSpPr>
        <p:spPr>
          <a:xfrm>
            <a:off x="4239241" y="834883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155505-6E0E-AF4B-BAD2-C23E5E91BBAF}"/>
              </a:ext>
            </a:extLst>
          </p:cNvPr>
          <p:cNvSpPr txBox="1"/>
          <p:nvPr/>
        </p:nvSpPr>
        <p:spPr>
          <a:xfrm>
            <a:off x="3342728" y="15293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295664-E562-5C4A-8A0B-06050BB6F177}"/>
              </a:ext>
            </a:extLst>
          </p:cNvPr>
          <p:cNvSpPr/>
          <p:nvPr/>
        </p:nvSpPr>
        <p:spPr>
          <a:xfrm>
            <a:off x="3851006" y="1933901"/>
            <a:ext cx="1099176" cy="107034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B81E72-297B-A64A-9EFE-6D461A37D7CB}"/>
              </a:ext>
            </a:extLst>
          </p:cNvPr>
          <p:cNvCxnSpPr/>
          <p:nvPr/>
        </p:nvCxnSpPr>
        <p:spPr>
          <a:xfrm>
            <a:off x="4440499" y="18161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D0699B-276D-1746-AF22-1F0BD3983048}"/>
              </a:ext>
            </a:extLst>
          </p:cNvPr>
          <p:cNvCxnSpPr/>
          <p:nvPr/>
        </p:nvCxnSpPr>
        <p:spPr>
          <a:xfrm>
            <a:off x="4391623" y="288647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8EFE9E5-7C68-BB4E-A132-8C8E7CF4DE0E}"/>
              </a:ext>
            </a:extLst>
          </p:cNvPr>
          <p:cNvCxnSpPr>
            <a:cxnSpLocks/>
          </p:cNvCxnSpPr>
          <p:nvPr/>
        </p:nvCxnSpPr>
        <p:spPr>
          <a:xfrm>
            <a:off x="3774705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BF2A5BD-9459-5D47-8362-968E415C3CDA}"/>
              </a:ext>
            </a:extLst>
          </p:cNvPr>
          <p:cNvCxnSpPr>
            <a:cxnSpLocks/>
          </p:cNvCxnSpPr>
          <p:nvPr/>
        </p:nvCxnSpPr>
        <p:spPr>
          <a:xfrm>
            <a:off x="4839882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90904-AEA9-924F-A24C-1F29E0699DBF}"/>
              </a:ext>
            </a:extLst>
          </p:cNvPr>
          <p:cNvCxnSpPr>
            <a:cxnSpLocks/>
          </p:cNvCxnSpPr>
          <p:nvPr/>
        </p:nvCxnSpPr>
        <p:spPr>
          <a:xfrm flipH="1">
            <a:off x="3747090" y="125503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B0BEF9-40FE-BB43-BCD4-92832F13D55C}"/>
              </a:ext>
            </a:extLst>
          </p:cNvPr>
          <p:cNvCxnSpPr>
            <a:cxnSpLocks/>
          </p:cNvCxnSpPr>
          <p:nvPr/>
        </p:nvCxnSpPr>
        <p:spPr>
          <a:xfrm flipH="1">
            <a:off x="5229530" y="12550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876D04A-422D-4F45-9CEC-F93C22BD4846}"/>
              </a:ext>
            </a:extLst>
          </p:cNvPr>
          <p:cNvCxnSpPr/>
          <p:nvPr/>
        </p:nvCxnSpPr>
        <p:spPr>
          <a:xfrm>
            <a:off x="4675350" y="3129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354FF2-CB37-8746-89FF-7296C9C7A50E}"/>
              </a:ext>
            </a:extLst>
          </p:cNvPr>
          <p:cNvSpPr txBox="1"/>
          <p:nvPr/>
        </p:nvSpPr>
        <p:spPr>
          <a:xfrm>
            <a:off x="4058851" y="2143184"/>
            <a:ext cx="779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36cm</a:t>
            </a:r>
            <a:r>
              <a:rPr lang="en-US" baseline="30000" dirty="0"/>
              <a:t>2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E1C7F2D-271C-D443-89B2-81EE34E38623}"/>
              </a:ext>
            </a:extLst>
          </p:cNvPr>
          <p:cNvCxnSpPr>
            <a:cxnSpLocks/>
          </p:cNvCxnSpPr>
          <p:nvPr/>
        </p:nvCxnSpPr>
        <p:spPr>
          <a:xfrm>
            <a:off x="3666750" y="426941"/>
            <a:ext cx="21172" cy="257730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D4FCAB3-3DEF-FE4F-ADE1-B4FCE3D77F65}"/>
              </a:ext>
            </a:extLst>
          </p:cNvPr>
          <p:cNvSpPr/>
          <p:nvPr/>
        </p:nvSpPr>
        <p:spPr>
          <a:xfrm>
            <a:off x="847886" y="4173725"/>
            <a:ext cx="1482436" cy="149629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8A4049-B4D5-6F45-8219-9D0EC1C1A440}"/>
              </a:ext>
            </a:extLst>
          </p:cNvPr>
          <p:cNvCxnSpPr>
            <a:endCxn id="58" idx="0"/>
          </p:cNvCxnSpPr>
          <p:nvPr/>
        </p:nvCxnSpPr>
        <p:spPr>
          <a:xfrm>
            <a:off x="1582177" y="4173725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B15F41F-3F22-1741-A40D-C04E3FA41A3F}"/>
              </a:ext>
            </a:extLst>
          </p:cNvPr>
          <p:cNvCxnSpPr/>
          <p:nvPr/>
        </p:nvCxnSpPr>
        <p:spPr>
          <a:xfrm>
            <a:off x="1678439" y="5605573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B34AB32-5BA6-2848-B316-5EB8CF696D53}"/>
              </a:ext>
            </a:extLst>
          </p:cNvPr>
          <p:cNvCxnSpPr>
            <a:cxnSpLocks/>
          </p:cNvCxnSpPr>
          <p:nvPr/>
        </p:nvCxnSpPr>
        <p:spPr>
          <a:xfrm flipH="1">
            <a:off x="2240273" y="490801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5AA46B5-F835-5445-8178-642BC9094691}"/>
              </a:ext>
            </a:extLst>
          </p:cNvPr>
          <p:cNvSpPr txBox="1"/>
          <p:nvPr/>
        </p:nvSpPr>
        <p:spPr>
          <a:xfrm>
            <a:off x="1236121" y="4570998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B60554-A1B7-8A46-A785-FD795A3AFBE9}"/>
              </a:ext>
            </a:extLst>
          </p:cNvPr>
          <p:cNvSpPr txBox="1"/>
          <p:nvPr/>
        </p:nvSpPr>
        <p:spPr>
          <a:xfrm>
            <a:off x="114908" y="48064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04215F-115B-9D46-975D-D40D80E15401}"/>
              </a:ext>
            </a:extLst>
          </p:cNvPr>
          <p:cNvSpPr/>
          <p:nvPr/>
        </p:nvSpPr>
        <p:spPr>
          <a:xfrm>
            <a:off x="847886" y="4178822"/>
            <a:ext cx="1099176" cy="10703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62DE412-350A-CB45-845E-E0597A8F5B00}"/>
              </a:ext>
            </a:extLst>
          </p:cNvPr>
          <p:cNvCxnSpPr/>
          <p:nvPr/>
        </p:nvCxnSpPr>
        <p:spPr>
          <a:xfrm>
            <a:off x="1447866" y="513249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8144DAA-5CFD-AD44-ADF5-F5B799A29595}"/>
              </a:ext>
            </a:extLst>
          </p:cNvPr>
          <p:cNvCxnSpPr>
            <a:cxnSpLocks/>
          </p:cNvCxnSpPr>
          <p:nvPr/>
        </p:nvCxnSpPr>
        <p:spPr>
          <a:xfrm>
            <a:off x="1864041" y="4728671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2B4E7BF-4AC8-B44E-AF1F-81E99D21349E}"/>
              </a:ext>
            </a:extLst>
          </p:cNvPr>
          <p:cNvCxnSpPr>
            <a:cxnSpLocks/>
          </p:cNvCxnSpPr>
          <p:nvPr/>
        </p:nvCxnSpPr>
        <p:spPr>
          <a:xfrm flipH="1">
            <a:off x="2226410" y="499114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016583-6E8F-9643-B59F-CB91DBDD3C0F}"/>
              </a:ext>
            </a:extLst>
          </p:cNvPr>
          <p:cNvCxnSpPr/>
          <p:nvPr/>
        </p:nvCxnSpPr>
        <p:spPr>
          <a:xfrm>
            <a:off x="1589104" y="56052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C47EAFB-F0DE-C440-A739-CAAF8C15F3D3}"/>
              </a:ext>
            </a:extLst>
          </p:cNvPr>
          <p:cNvCxnSpPr>
            <a:cxnSpLocks/>
          </p:cNvCxnSpPr>
          <p:nvPr/>
        </p:nvCxnSpPr>
        <p:spPr>
          <a:xfrm>
            <a:off x="631676" y="4163056"/>
            <a:ext cx="0" cy="15599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F27D8935-4604-D04E-9934-F6E6D19BDEC1}"/>
              </a:ext>
            </a:extLst>
          </p:cNvPr>
          <p:cNvSpPr txBox="1"/>
          <p:nvPr/>
        </p:nvSpPr>
        <p:spPr>
          <a:xfrm>
            <a:off x="1132667" y="37391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87118CC-5DC3-BC4E-84FF-705D67694F33}"/>
              </a:ext>
            </a:extLst>
          </p:cNvPr>
          <p:cNvCxnSpPr>
            <a:cxnSpLocks/>
          </p:cNvCxnSpPr>
          <p:nvPr/>
        </p:nvCxnSpPr>
        <p:spPr>
          <a:xfrm>
            <a:off x="784076" y="4058784"/>
            <a:ext cx="116298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B73F40F-F0FB-4946-A558-5A9F3A34CD13}"/>
              </a:ext>
            </a:extLst>
          </p:cNvPr>
          <p:cNvSpPr txBox="1"/>
          <p:nvPr/>
        </p:nvSpPr>
        <p:spPr>
          <a:xfrm>
            <a:off x="8327091" y="49791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DD54D9-EACD-E644-89A3-68F1E3DE3872}"/>
              </a:ext>
            </a:extLst>
          </p:cNvPr>
          <p:cNvSpPr/>
          <p:nvPr/>
        </p:nvSpPr>
        <p:spPr>
          <a:xfrm>
            <a:off x="6503646" y="1129922"/>
            <a:ext cx="1099176" cy="10703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3417B7D-1C93-A945-BBB1-D23EC963BBE5}"/>
              </a:ext>
            </a:extLst>
          </p:cNvPr>
          <p:cNvCxnSpPr/>
          <p:nvPr/>
        </p:nvCxnSpPr>
        <p:spPr>
          <a:xfrm>
            <a:off x="7093139" y="101215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7567B4D-4661-D84A-BEA9-D29CC8C9F5B9}"/>
              </a:ext>
            </a:extLst>
          </p:cNvPr>
          <p:cNvCxnSpPr/>
          <p:nvPr/>
        </p:nvCxnSpPr>
        <p:spPr>
          <a:xfrm>
            <a:off x="7044263" y="208249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849BA6-B881-B94C-8519-1299981EDE2C}"/>
              </a:ext>
            </a:extLst>
          </p:cNvPr>
          <p:cNvCxnSpPr>
            <a:cxnSpLocks/>
          </p:cNvCxnSpPr>
          <p:nvPr/>
        </p:nvCxnSpPr>
        <p:spPr>
          <a:xfrm>
            <a:off x="6427345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7C5FE84-7BCA-0D47-8464-C870334477D6}"/>
              </a:ext>
            </a:extLst>
          </p:cNvPr>
          <p:cNvCxnSpPr>
            <a:cxnSpLocks/>
          </p:cNvCxnSpPr>
          <p:nvPr/>
        </p:nvCxnSpPr>
        <p:spPr>
          <a:xfrm>
            <a:off x="7492522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A1B44F2-BC6F-2649-9543-D2F585BD088B}"/>
              </a:ext>
            </a:extLst>
          </p:cNvPr>
          <p:cNvCxnSpPr/>
          <p:nvPr/>
        </p:nvCxnSpPr>
        <p:spPr>
          <a:xfrm>
            <a:off x="8192855" y="10075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629576-BF28-0F48-9031-E06A9C4235AD}"/>
              </a:ext>
            </a:extLst>
          </p:cNvPr>
          <p:cNvCxnSpPr/>
          <p:nvPr/>
        </p:nvCxnSpPr>
        <p:spPr>
          <a:xfrm>
            <a:off x="8143979" y="207788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2382F99-6720-804E-89E6-2CDC49438EE6}"/>
              </a:ext>
            </a:extLst>
          </p:cNvPr>
          <p:cNvCxnSpPr>
            <a:cxnSpLocks/>
          </p:cNvCxnSpPr>
          <p:nvPr/>
        </p:nvCxnSpPr>
        <p:spPr>
          <a:xfrm>
            <a:off x="8592238" y="1674063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DC263A2-D0C8-4F49-90CF-787B508DBE0F}"/>
              </a:ext>
            </a:extLst>
          </p:cNvPr>
          <p:cNvCxnSpPr>
            <a:cxnSpLocks/>
          </p:cNvCxnSpPr>
          <p:nvPr/>
        </p:nvCxnSpPr>
        <p:spPr>
          <a:xfrm flipH="1">
            <a:off x="6459013" y="966878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0E35827-3119-BC43-9140-C90A71E6ABE0}"/>
              </a:ext>
            </a:extLst>
          </p:cNvPr>
          <p:cNvSpPr txBox="1"/>
          <p:nvPr/>
        </p:nvSpPr>
        <p:spPr>
          <a:xfrm>
            <a:off x="7400064" y="54805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F9FEB6E-9AE3-0341-B08B-A892977434DE}"/>
              </a:ext>
            </a:extLst>
          </p:cNvPr>
          <p:cNvSpPr/>
          <p:nvPr/>
        </p:nvSpPr>
        <p:spPr>
          <a:xfrm>
            <a:off x="9752540" y="926187"/>
            <a:ext cx="1482436" cy="149629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1F96781-AC36-054C-A3C7-760081DA11F9}"/>
              </a:ext>
            </a:extLst>
          </p:cNvPr>
          <p:cNvCxnSpPr>
            <a:cxnSpLocks/>
          </p:cNvCxnSpPr>
          <p:nvPr/>
        </p:nvCxnSpPr>
        <p:spPr>
          <a:xfrm>
            <a:off x="11387376" y="926187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1F28024-2EB0-3945-A9A2-F62DC156CE8E}"/>
              </a:ext>
            </a:extLst>
          </p:cNvPr>
          <p:cNvCxnSpPr>
            <a:endCxn id="96" idx="0"/>
          </p:cNvCxnSpPr>
          <p:nvPr/>
        </p:nvCxnSpPr>
        <p:spPr>
          <a:xfrm>
            <a:off x="10486831" y="926187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06A86DB-0B6C-7549-97E9-25C2DF52A9AE}"/>
              </a:ext>
            </a:extLst>
          </p:cNvPr>
          <p:cNvCxnSpPr/>
          <p:nvPr/>
        </p:nvCxnSpPr>
        <p:spPr>
          <a:xfrm>
            <a:off x="10493758" y="81535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F0FB014-D867-AE49-B69E-22DA4A2D165D}"/>
              </a:ext>
            </a:extLst>
          </p:cNvPr>
          <p:cNvCxnSpPr/>
          <p:nvPr/>
        </p:nvCxnSpPr>
        <p:spPr>
          <a:xfrm>
            <a:off x="10493758" y="23047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60AF2F3-5220-B94C-B0A2-58ECE3FF1094}"/>
              </a:ext>
            </a:extLst>
          </p:cNvPr>
          <p:cNvCxnSpPr>
            <a:cxnSpLocks/>
          </p:cNvCxnSpPr>
          <p:nvPr/>
        </p:nvCxnSpPr>
        <p:spPr>
          <a:xfrm flipH="1">
            <a:off x="9648628" y="166048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B8B036D-0493-0E47-A7C9-9FE21B16278D}"/>
              </a:ext>
            </a:extLst>
          </p:cNvPr>
          <p:cNvCxnSpPr>
            <a:cxnSpLocks/>
          </p:cNvCxnSpPr>
          <p:nvPr/>
        </p:nvCxnSpPr>
        <p:spPr>
          <a:xfrm flipH="1">
            <a:off x="11144927" y="16604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040D76B-6500-0D47-849A-B4B3F5A67371}"/>
              </a:ext>
            </a:extLst>
          </p:cNvPr>
          <p:cNvSpPr txBox="1"/>
          <p:nvPr/>
        </p:nvSpPr>
        <p:spPr>
          <a:xfrm>
            <a:off x="11387885" y="155356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E53EC88-0F7F-5A49-A2C8-C31AC293EF9B}"/>
              </a:ext>
            </a:extLst>
          </p:cNvPr>
          <p:cNvSpPr/>
          <p:nvPr/>
        </p:nvSpPr>
        <p:spPr>
          <a:xfrm>
            <a:off x="9634880" y="4520021"/>
            <a:ext cx="1099176" cy="10703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8CA236A-C99F-8D46-9C7F-03AFE204F83A}"/>
              </a:ext>
            </a:extLst>
          </p:cNvPr>
          <p:cNvCxnSpPr/>
          <p:nvPr/>
        </p:nvCxnSpPr>
        <p:spPr>
          <a:xfrm>
            <a:off x="10224373" y="44022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93737F0-2D15-2447-9ADA-6C439C81C12C}"/>
              </a:ext>
            </a:extLst>
          </p:cNvPr>
          <p:cNvCxnSpPr/>
          <p:nvPr/>
        </p:nvCxnSpPr>
        <p:spPr>
          <a:xfrm>
            <a:off x="10175497" y="547259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B93FA3B-F1F7-AF4D-AF09-92033AAA0B6B}"/>
              </a:ext>
            </a:extLst>
          </p:cNvPr>
          <p:cNvCxnSpPr>
            <a:cxnSpLocks/>
          </p:cNvCxnSpPr>
          <p:nvPr/>
        </p:nvCxnSpPr>
        <p:spPr>
          <a:xfrm>
            <a:off x="9558579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0A8F958-3B0E-3940-8D11-9ED1A36E6797}"/>
              </a:ext>
            </a:extLst>
          </p:cNvPr>
          <p:cNvCxnSpPr>
            <a:cxnSpLocks/>
          </p:cNvCxnSpPr>
          <p:nvPr/>
        </p:nvCxnSpPr>
        <p:spPr>
          <a:xfrm>
            <a:off x="10623756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EBACCD3-C1BE-0D4B-86B0-120F7AA17D6B}"/>
              </a:ext>
            </a:extLst>
          </p:cNvPr>
          <p:cNvCxnSpPr/>
          <p:nvPr/>
        </p:nvCxnSpPr>
        <p:spPr>
          <a:xfrm>
            <a:off x="11324089" y="439764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2932505-19FE-9341-8D43-CFE238BC7BB2}"/>
              </a:ext>
            </a:extLst>
          </p:cNvPr>
          <p:cNvCxnSpPr/>
          <p:nvPr/>
        </p:nvCxnSpPr>
        <p:spPr>
          <a:xfrm>
            <a:off x="11275213" y="546798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C6F7257-8806-1645-998D-70A780CF5C90}"/>
              </a:ext>
            </a:extLst>
          </p:cNvPr>
          <p:cNvCxnSpPr>
            <a:cxnSpLocks/>
          </p:cNvCxnSpPr>
          <p:nvPr/>
        </p:nvCxnSpPr>
        <p:spPr>
          <a:xfrm>
            <a:off x="11723472" y="5064162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D5847B3C-B862-0D47-A4C1-30C64C5572CD}"/>
              </a:ext>
            </a:extLst>
          </p:cNvPr>
          <p:cNvCxnSpPr>
            <a:cxnSpLocks/>
          </p:cNvCxnSpPr>
          <p:nvPr/>
        </p:nvCxnSpPr>
        <p:spPr>
          <a:xfrm flipH="1">
            <a:off x="9590247" y="4356977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1C8259F9-9015-E84C-B388-0EB95EA93015}"/>
              </a:ext>
            </a:extLst>
          </p:cNvPr>
          <p:cNvSpPr txBox="1"/>
          <p:nvPr/>
        </p:nvSpPr>
        <p:spPr>
          <a:xfrm>
            <a:off x="10569422" y="396096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9F7670A-3CA6-3046-9743-7B447344D9CE}"/>
              </a:ext>
            </a:extLst>
          </p:cNvPr>
          <p:cNvSpPr txBox="1"/>
          <p:nvPr/>
        </p:nvSpPr>
        <p:spPr>
          <a:xfrm>
            <a:off x="9770021" y="59590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128cm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28C7A2-71CF-B44F-A529-4EE52F4061B1}"/>
              </a:ext>
            </a:extLst>
          </p:cNvPr>
          <p:cNvSpPr txBox="1"/>
          <p:nvPr/>
        </p:nvSpPr>
        <p:spPr>
          <a:xfrm>
            <a:off x="6637329" y="2591447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F5097C-B565-544F-BA82-FF61D67A8324}"/>
              </a:ext>
            </a:extLst>
          </p:cNvPr>
          <p:cNvSpPr txBox="1"/>
          <p:nvPr/>
        </p:nvSpPr>
        <p:spPr>
          <a:xfrm>
            <a:off x="9571155" y="1473818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41E0C1-895C-FF47-A517-1CC31876AAF0}"/>
              </a:ext>
            </a:extLst>
          </p:cNvPr>
          <p:cNvSpPr txBox="1"/>
          <p:nvPr/>
        </p:nvSpPr>
        <p:spPr>
          <a:xfrm>
            <a:off x="6495106" y="4901410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687F288-2D85-764B-904F-8EE9563FFF95}"/>
              </a:ext>
            </a:extLst>
          </p:cNvPr>
          <p:cNvSpPr txBox="1"/>
          <p:nvPr/>
        </p:nvSpPr>
        <p:spPr>
          <a:xfrm>
            <a:off x="528454" y="5866069"/>
            <a:ext cx="200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of shaded shape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6E2539-DFE4-E149-8E3B-DE0C8FC1F957}"/>
              </a:ext>
            </a:extLst>
          </p:cNvPr>
          <p:cNvSpPr/>
          <p:nvPr/>
        </p:nvSpPr>
        <p:spPr>
          <a:xfrm>
            <a:off x="3760984" y="4337930"/>
            <a:ext cx="1482436" cy="149629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C7D0979-F381-0F48-8035-3B383D9B295A}"/>
              </a:ext>
            </a:extLst>
          </p:cNvPr>
          <p:cNvCxnSpPr>
            <a:cxnSpLocks/>
          </p:cNvCxnSpPr>
          <p:nvPr/>
        </p:nvCxnSpPr>
        <p:spPr>
          <a:xfrm>
            <a:off x="5395820" y="433793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D095018-3C13-1648-8EFD-D5A947C6D910}"/>
              </a:ext>
            </a:extLst>
          </p:cNvPr>
          <p:cNvCxnSpPr>
            <a:endCxn id="120" idx="0"/>
          </p:cNvCxnSpPr>
          <p:nvPr/>
        </p:nvCxnSpPr>
        <p:spPr>
          <a:xfrm>
            <a:off x="4495275" y="433793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F334E79-FCCF-1643-BF13-ADD8A913A5F8}"/>
              </a:ext>
            </a:extLst>
          </p:cNvPr>
          <p:cNvCxnSpPr/>
          <p:nvPr/>
        </p:nvCxnSpPr>
        <p:spPr>
          <a:xfrm>
            <a:off x="4502202" y="422709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5A7419A-D703-094C-B030-4F340DC7CA2C}"/>
              </a:ext>
            </a:extLst>
          </p:cNvPr>
          <p:cNvCxnSpPr/>
          <p:nvPr/>
        </p:nvCxnSpPr>
        <p:spPr>
          <a:xfrm>
            <a:off x="4502202" y="57164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89BAABE-A96C-1549-9AFB-AE537B1E88B2}"/>
              </a:ext>
            </a:extLst>
          </p:cNvPr>
          <p:cNvCxnSpPr>
            <a:cxnSpLocks/>
          </p:cNvCxnSpPr>
          <p:nvPr/>
        </p:nvCxnSpPr>
        <p:spPr>
          <a:xfrm flipH="1">
            <a:off x="3657072" y="50722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1408A51-BB4E-BA45-B4DD-A029B6AC984E}"/>
              </a:ext>
            </a:extLst>
          </p:cNvPr>
          <p:cNvCxnSpPr>
            <a:cxnSpLocks/>
          </p:cNvCxnSpPr>
          <p:nvPr/>
        </p:nvCxnSpPr>
        <p:spPr>
          <a:xfrm flipH="1">
            <a:off x="5153371" y="507222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723A57EA-7460-EE44-AFF5-62CACD066E5D}"/>
              </a:ext>
            </a:extLst>
          </p:cNvPr>
          <p:cNvSpPr txBox="1"/>
          <p:nvPr/>
        </p:nvSpPr>
        <p:spPr>
          <a:xfrm>
            <a:off x="5396329" y="496530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14cm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2679C72-ABD5-3D4E-8EAF-A453A66249D9}"/>
              </a:ext>
            </a:extLst>
          </p:cNvPr>
          <p:cNvSpPr txBox="1"/>
          <p:nvPr/>
        </p:nvSpPr>
        <p:spPr>
          <a:xfrm>
            <a:off x="3579599" y="48855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9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D55F-2CD4-8643-835C-39903ECE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these match with each diagram?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/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blipFill>
                <a:blip r:embed="rId2"/>
                <a:stretch>
                  <a:fillRect l="-11818" r="-363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/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blipFill>
                <a:blip r:embed="rId3"/>
                <a:stretch>
                  <a:fillRect r="-3654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/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blipFill>
                <a:blip r:embed="rId4"/>
                <a:stretch>
                  <a:fillRect l="-4867" r="-4867" b="-32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/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blipFill>
                <a:blip r:embed="rId5"/>
                <a:stretch>
                  <a:fillRect l="-5714" r="-142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/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blipFill>
                <a:blip r:embed="rId6"/>
                <a:stretch>
                  <a:fillRect l="-15584" r="-5195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/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 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blipFill>
                <a:blip r:embed="rId7"/>
                <a:stretch>
                  <a:fillRect l="-6667" t="-6757" r="-2222" b="-36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/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blipFill>
                <a:blip r:embed="rId8"/>
                <a:stretch>
                  <a:fillRect r="-7742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/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blipFill>
                <a:blip r:embed="rId9"/>
                <a:stretch>
                  <a:fillRect l="-11818" r="-2727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26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FE06405-938E-9049-8AA2-49553057E92B}"/>
              </a:ext>
            </a:extLst>
          </p:cNvPr>
          <p:cNvSpPr/>
          <p:nvPr/>
        </p:nvSpPr>
        <p:spPr>
          <a:xfrm>
            <a:off x="586266" y="854702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525AB4-5027-864C-A9DD-19B07C0A2094}"/>
              </a:ext>
            </a:extLst>
          </p:cNvPr>
          <p:cNvCxnSpPr>
            <a:cxnSpLocks/>
          </p:cNvCxnSpPr>
          <p:nvPr/>
        </p:nvCxnSpPr>
        <p:spPr>
          <a:xfrm>
            <a:off x="2221102" y="85470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0B2F66-BC47-7947-A376-07C69E8CC1A2}"/>
              </a:ext>
            </a:extLst>
          </p:cNvPr>
          <p:cNvCxnSpPr>
            <a:endCxn id="5" idx="0"/>
          </p:cNvCxnSpPr>
          <p:nvPr/>
        </p:nvCxnSpPr>
        <p:spPr>
          <a:xfrm>
            <a:off x="1320557" y="85470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D74AA4-4DBC-4E49-BAAA-D2E839F2EC46}"/>
              </a:ext>
            </a:extLst>
          </p:cNvPr>
          <p:cNvCxnSpPr/>
          <p:nvPr/>
        </p:nvCxnSpPr>
        <p:spPr>
          <a:xfrm>
            <a:off x="1327484" y="74386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1ACFE8-829F-6644-9FBA-ED3D273D61D2}"/>
              </a:ext>
            </a:extLst>
          </p:cNvPr>
          <p:cNvCxnSpPr/>
          <p:nvPr/>
        </p:nvCxnSpPr>
        <p:spPr>
          <a:xfrm>
            <a:off x="1327484" y="223322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CC9702-41E2-9F45-AFB7-2D560A514907}"/>
              </a:ext>
            </a:extLst>
          </p:cNvPr>
          <p:cNvCxnSpPr>
            <a:cxnSpLocks/>
          </p:cNvCxnSpPr>
          <p:nvPr/>
        </p:nvCxnSpPr>
        <p:spPr>
          <a:xfrm flipH="1">
            <a:off x="482354" y="158900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3BBA56-FB8F-2A4C-9E75-253032D3657B}"/>
              </a:ext>
            </a:extLst>
          </p:cNvPr>
          <p:cNvCxnSpPr>
            <a:cxnSpLocks/>
          </p:cNvCxnSpPr>
          <p:nvPr/>
        </p:nvCxnSpPr>
        <p:spPr>
          <a:xfrm flipH="1">
            <a:off x="1978653" y="158899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9E64BB1-26F0-AC4B-9D05-ED50F2419534}"/>
              </a:ext>
            </a:extLst>
          </p:cNvPr>
          <p:cNvSpPr txBox="1"/>
          <p:nvPr/>
        </p:nvSpPr>
        <p:spPr>
          <a:xfrm>
            <a:off x="915992" y="1251975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100cm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97BB82-4829-214F-A083-32A0D9A652D0}"/>
              </a:ext>
            </a:extLst>
          </p:cNvPr>
          <p:cNvSpPr/>
          <p:nvPr/>
        </p:nvSpPr>
        <p:spPr>
          <a:xfrm>
            <a:off x="6691746" y="4351782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DA0B1D-8A3D-8B4F-B504-925B9E0351AC}"/>
              </a:ext>
            </a:extLst>
          </p:cNvPr>
          <p:cNvCxnSpPr>
            <a:cxnSpLocks/>
          </p:cNvCxnSpPr>
          <p:nvPr/>
        </p:nvCxnSpPr>
        <p:spPr>
          <a:xfrm>
            <a:off x="8326582" y="435178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ACBF7A-1486-5641-A5B7-8452B9CBEC31}"/>
              </a:ext>
            </a:extLst>
          </p:cNvPr>
          <p:cNvCxnSpPr>
            <a:endCxn id="22" idx="0"/>
          </p:cNvCxnSpPr>
          <p:nvPr/>
        </p:nvCxnSpPr>
        <p:spPr>
          <a:xfrm>
            <a:off x="7426037" y="435178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B4EF55-97E7-A241-A6F8-C5421C22ACAF}"/>
              </a:ext>
            </a:extLst>
          </p:cNvPr>
          <p:cNvCxnSpPr/>
          <p:nvPr/>
        </p:nvCxnSpPr>
        <p:spPr>
          <a:xfrm>
            <a:off x="7432964" y="42409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C075B3-886E-6A45-BAD9-B4BD47E53926}"/>
              </a:ext>
            </a:extLst>
          </p:cNvPr>
          <p:cNvCxnSpPr/>
          <p:nvPr/>
        </p:nvCxnSpPr>
        <p:spPr>
          <a:xfrm>
            <a:off x="7432964" y="57303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FC1A49-EF26-C641-9134-D8EC4DEA5B21}"/>
              </a:ext>
            </a:extLst>
          </p:cNvPr>
          <p:cNvCxnSpPr>
            <a:cxnSpLocks/>
          </p:cNvCxnSpPr>
          <p:nvPr/>
        </p:nvCxnSpPr>
        <p:spPr>
          <a:xfrm flipH="1">
            <a:off x="6587834" y="50860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57C4AC-A4C3-AE4C-8C9D-C805DA032AB4}"/>
              </a:ext>
            </a:extLst>
          </p:cNvPr>
          <p:cNvCxnSpPr>
            <a:cxnSpLocks/>
          </p:cNvCxnSpPr>
          <p:nvPr/>
        </p:nvCxnSpPr>
        <p:spPr>
          <a:xfrm flipH="1">
            <a:off x="8084133" y="508607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BAE3E15-8F7B-B44D-8171-CF065A651BB6}"/>
              </a:ext>
            </a:extLst>
          </p:cNvPr>
          <p:cNvSpPr txBox="1"/>
          <p:nvPr/>
        </p:nvSpPr>
        <p:spPr>
          <a:xfrm>
            <a:off x="2269594" y="141818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62DF5D-1798-0E4C-BEEA-2CE6F5DE0963}"/>
              </a:ext>
            </a:extLst>
          </p:cNvPr>
          <p:cNvSpPr/>
          <p:nvPr/>
        </p:nvSpPr>
        <p:spPr>
          <a:xfrm>
            <a:off x="3851006" y="437610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1D8488-3A8D-6647-9670-D5F19C6D4604}"/>
              </a:ext>
            </a:extLst>
          </p:cNvPr>
          <p:cNvCxnSpPr>
            <a:endCxn id="33" idx="0"/>
          </p:cNvCxnSpPr>
          <p:nvPr/>
        </p:nvCxnSpPr>
        <p:spPr>
          <a:xfrm>
            <a:off x="4585297" y="4376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2A6690-B531-034E-B128-543034369AB4}"/>
              </a:ext>
            </a:extLst>
          </p:cNvPr>
          <p:cNvCxnSpPr/>
          <p:nvPr/>
        </p:nvCxnSpPr>
        <p:spPr>
          <a:xfrm>
            <a:off x="4592224" y="3267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5CDD28-9B70-AE4D-8A03-A17233A88ED1}"/>
              </a:ext>
            </a:extLst>
          </p:cNvPr>
          <p:cNvCxnSpPr>
            <a:cxnSpLocks/>
          </p:cNvCxnSpPr>
          <p:nvPr/>
        </p:nvCxnSpPr>
        <p:spPr>
          <a:xfrm flipH="1">
            <a:off x="3747094" y="11719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7C608E3-D62C-9A4D-8BAB-DE5112CD8CFF}"/>
              </a:ext>
            </a:extLst>
          </p:cNvPr>
          <p:cNvCxnSpPr>
            <a:cxnSpLocks/>
          </p:cNvCxnSpPr>
          <p:nvPr/>
        </p:nvCxnSpPr>
        <p:spPr>
          <a:xfrm flipH="1">
            <a:off x="5243393" y="11719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059EDCF-3CCF-2D48-BCF1-2E347CC0A5FD}"/>
              </a:ext>
            </a:extLst>
          </p:cNvPr>
          <p:cNvSpPr txBox="1"/>
          <p:nvPr/>
        </p:nvSpPr>
        <p:spPr>
          <a:xfrm>
            <a:off x="4239241" y="834883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155505-6E0E-AF4B-BAD2-C23E5E91BBAF}"/>
              </a:ext>
            </a:extLst>
          </p:cNvPr>
          <p:cNvSpPr txBox="1"/>
          <p:nvPr/>
        </p:nvSpPr>
        <p:spPr>
          <a:xfrm>
            <a:off x="3342728" y="15293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2295664-E562-5C4A-8A0B-06050BB6F177}"/>
              </a:ext>
            </a:extLst>
          </p:cNvPr>
          <p:cNvSpPr/>
          <p:nvPr/>
        </p:nvSpPr>
        <p:spPr>
          <a:xfrm>
            <a:off x="3851006" y="1933901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B81E72-297B-A64A-9EFE-6D461A37D7CB}"/>
              </a:ext>
            </a:extLst>
          </p:cNvPr>
          <p:cNvCxnSpPr/>
          <p:nvPr/>
        </p:nvCxnSpPr>
        <p:spPr>
          <a:xfrm>
            <a:off x="4440499" y="18161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D0699B-276D-1746-AF22-1F0BD3983048}"/>
              </a:ext>
            </a:extLst>
          </p:cNvPr>
          <p:cNvCxnSpPr/>
          <p:nvPr/>
        </p:nvCxnSpPr>
        <p:spPr>
          <a:xfrm>
            <a:off x="4391623" y="288647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8EFE9E5-7C68-BB4E-A132-8C8E7CF4DE0E}"/>
              </a:ext>
            </a:extLst>
          </p:cNvPr>
          <p:cNvCxnSpPr>
            <a:cxnSpLocks/>
          </p:cNvCxnSpPr>
          <p:nvPr/>
        </p:nvCxnSpPr>
        <p:spPr>
          <a:xfrm>
            <a:off x="3774705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BF2A5BD-9459-5D47-8362-968E415C3CDA}"/>
              </a:ext>
            </a:extLst>
          </p:cNvPr>
          <p:cNvCxnSpPr>
            <a:cxnSpLocks/>
          </p:cNvCxnSpPr>
          <p:nvPr/>
        </p:nvCxnSpPr>
        <p:spPr>
          <a:xfrm>
            <a:off x="4839882" y="248265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90904-AEA9-924F-A24C-1F29E0699DBF}"/>
              </a:ext>
            </a:extLst>
          </p:cNvPr>
          <p:cNvCxnSpPr>
            <a:cxnSpLocks/>
          </p:cNvCxnSpPr>
          <p:nvPr/>
        </p:nvCxnSpPr>
        <p:spPr>
          <a:xfrm flipH="1">
            <a:off x="3747090" y="125503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B0BEF9-40FE-BB43-BCD4-92832F13D55C}"/>
              </a:ext>
            </a:extLst>
          </p:cNvPr>
          <p:cNvCxnSpPr>
            <a:cxnSpLocks/>
          </p:cNvCxnSpPr>
          <p:nvPr/>
        </p:nvCxnSpPr>
        <p:spPr>
          <a:xfrm flipH="1">
            <a:off x="5229530" y="12550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876D04A-422D-4F45-9CEC-F93C22BD4846}"/>
              </a:ext>
            </a:extLst>
          </p:cNvPr>
          <p:cNvCxnSpPr/>
          <p:nvPr/>
        </p:nvCxnSpPr>
        <p:spPr>
          <a:xfrm>
            <a:off x="4675350" y="3129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354FF2-CB37-8746-89FF-7296C9C7A50E}"/>
              </a:ext>
            </a:extLst>
          </p:cNvPr>
          <p:cNvSpPr txBox="1"/>
          <p:nvPr/>
        </p:nvSpPr>
        <p:spPr>
          <a:xfrm>
            <a:off x="4058851" y="2143184"/>
            <a:ext cx="779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36cm</a:t>
            </a:r>
            <a:r>
              <a:rPr lang="en-US" baseline="30000" dirty="0"/>
              <a:t>2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E1C7F2D-271C-D443-89B2-81EE34E38623}"/>
              </a:ext>
            </a:extLst>
          </p:cNvPr>
          <p:cNvCxnSpPr>
            <a:cxnSpLocks/>
          </p:cNvCxnSpPr>
          <p:nvPr/>
        </p:nvCxnSpPr>
        <p:spPr>
          <a:xfrm>
            <a:off x="3666750" y="426941"/>
            <a:ext cx="21172" cy="257730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D4FCAB3-3DEF-FE4F-ADE1-B4FCE3D77F65}"/>
              </a:ext>
            </a:extLst>
          </p:cNvPr>
          <p:cNvSpPr/>
          <p:nvPr/>
        </p:nvSpPr>
        <p:spPr>
          <a:xfrm>
            <a:off x="847886" y="4173725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8A4049-B4D5-6F45-8219-9D0EC1C1A440}"/>
              </a:ext>
            </a:extLst>
          </p:cNvPr>
          <p:cNvCxnSpPr>
            <a:endCxn id="58" idx="0"/>
          </p:cNvCxnSpPr>
          <p:nvPr/>
        </p:nvCxnSpPr>
        <p:spPr>
          <a:xfrm>
            <a:off x="1582177" y="4173725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B15F41F-3F22-1741-A40D-C04E3FA41A3F}"/>
              </a:ext>
            </a:extLst>
          </p:cNvPr>
          <p:cNvCxnSpPr/>
          <p:nvPr/>
        </p:nvCxnSpPr>
        <p:spPr>
          <a:xfrm>
            <a:off x="1678439" y="5605573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B34AB32-5BA6-2848-B316-5EB8CF696D53}"/>
              </a:ext>
            </a:extLst>
          </p:cNvPr>
          <p:cNvCxnSpPr>
            <a:cxnSpLocks/>
          </p:cNvCxnSpPr>
          <p:nvPr/>
        </p:nvCxnSpPr>
        <p:spPr>
          <a:xfrm flipH="1">
            <a:off x="2240273" y="490801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5AA46B5-F835-5445-8178-642BC9094691}"/>
              </a:ext>
            </a:extLst>
          </p:cNvPr>
          <p:cNvSpPr txBox="1"/>
          <p:nvPr/>
        </p:nvSpPr>
        <p:spPr>
          <a:xfrm>
            <a:off x="1236121" y="4570998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64cm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B60554-A1B7-8A46-A785-FD795A3AFBE9}"/>
              </a:ext>
            </a:extLst>
          </p:cNvPr>
          <p:cNvSpPr txBox="1"/>
          <p:nvPr/>
        </p:nvSpPr>
        <p:spPr>
          <a:xfrm>
            <a:off x="114908" y="48064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904215F-115B-9D46-975D-D40D80E15401}"/>
              </a:ext>
            </a:extLst>
          </p:cNvPr>
          <p:cNvSpPr/>
          <p:nvPr/>
        </p:nvSpPr>
        <p:spPr>
          <a:xfrm>
            <a:off x="847886" y="4178822"/>
            <a:ext cx="1099176" cy="10703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62DE412-350A-CB45-845E-E0597A8F5B00}"/>
              </a:ext>
            </a:extLst>
          </p:cNvPr>
          <p:cNvCxnSpPr/>
          <p:nvPr/>
        </p:nvCxnSpPr>
        <p:spPr>
          <a:xfrm>
            <a:off x="1447866" y="513249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8144DAA-5CFD-AD44-ADF5-F5B799A29595}"/>
              </a:ext>
            </a:extLst>
          </p:cNvPr>
          <p:cNvCxnSpPr>
            <a:cxnSpLocks/>
          </p:cNvCxnSpPr>
          <p:nvPr/>
        </p:nvCxnSpPr>
        <p:spPr>
          <a:xfrm>
            <a:off x="1864041" y="4728671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2B4E7BF-4AC8-B44E-AF1F-81E99D21349E}"/>
              </a:ext>
            </a:extLst>
          </p:cNvPr>
          <p:cNvCxnSpPr>
            <a:cxnSpLocks/>
          </p:cNvCxnSpPr>
          <p:nvPr/>
        </p:nvCxnSpPr>
        <p:spPr>
          <a:xfrm flipH="1">
            <a:off x="2226410" y="499114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016583-6E8F-9643-B59F-CB91DBDD3C0F}"/>
              </a:ext>
            </a:extLst>
          </p:cNvPr>
          <p:cNvCxnSpPr/>
          <p:nvPr/>
        </p:nvCxnSpPr>
        <p:spPr>
          <a:xfrm>
            <a:off x="1589104" y="56052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C47EAFB-F0DE-C440-A739-CAAF8C15F3D3}"/>
              </a:ext>
            </a:extLst>
          </p:cNvPr>
          <p:cNvCxnSpPr>
            <a:cxnSpLocks/>
          </p:cNvCxnSpPr>
          <p:nvPr/>
        </p:nvCxnSpPr>
        <p:spPr>
          <a:xfrm>
            <a:off x="631676" y="4163056"/>
            <a:ext cx="0" cy="155991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F27D8935-4604-D04E-9934-F6E6D19BDEC1}"/>
              </a:ext>
            </a:extLst>
          </p:cNvPr>
          <p:cNvSpPr txBox="1"/>
          <p:nvPr/>
        </p:nvSpPr>
        <p:spPr>
          <a:xfrm>
            <a:off x="1132667" y="37391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6cm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87118CC-5DC3-BC4E-84FF-705D67694F33}"/>
              </a:ext>
            </a:extLst>
          </p:cNvPr>
          <p:cNvCxnSpPr>
            <a:cxnSpLocks/>
          </p:cNvCxnSpPr>
          <p:nvPr/>
        </p:nvCxnSpPr>
        <p:spPr>
          <a:xfrm>
            <a:off x="784076" y="4058784"/>
            <a:ext cx="116298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B73F40F-F0FB-4946-A558-5A9F3A34CD13}"/>
              </a:ext>
            </a:extLst>
          </p:cNvPr>
          <p:cNvSpPr txBox="1"/>
          <p:nvPr/>
        </p:nvSpPr>
        <p:spPr>
          <a:xfrm>
            <a:off x="8327091" y="49791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DD54D9-EACD-E644-89A3-68F1E3DE3872}"/>
              </a:ext>
            </a:extLst>
          </p:cNvPr>
          <p:cNvSpPr/>
          <p:nvPr/>
        </p:nvSpPr>
        <p:spPr>
          <a:xfrm>
            <a:off x="6503646" y="1129922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3417B7D-1C93-A945-BBB1-D23EC963BBE5}"/>
              </a:ext>
            </a:extLst>
          </p:cNvPr>
          <p:cNvCxnSpPr/>
          <p:nvPr/>
        </p:nvCxnSpPr>
        <p:spPr>
          <a:xfrm>
            <a:off x="7093139" y="101215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7567B4D-4661-D84A-BEA9-D29CC8C9F5B9}"/>
              </a:ext>
            </a:extLst>
          </p:cNvPr>
          <p:cNvCxnSpPr/>
          <p:nvPr/>
        </p:nvCxnSpPr>
        <p:spPr>
          <a:xfrm>
            <a:off x="7044263" y="208249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849BA6-B881-B94C-8519-1299981EDE2C}"/>
              </a:ext>
            </a:extLst>
          </p:cNvPr>
          <p:cNvCxnSpPr>
            <a:cxnSpLocks/>
          </p:cNvCxnSpPr>
          <p:nvPr/>
        </p:nvCxnSpPr>
        <p:spPr>
          <a:xfrm>
            <a:off x="6427345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7C5FE84-7BCA-0D47-8464-C870334477D6}"/>
              </a:ext>
            </a:extLst>
          </p:cNvPr>
          <p:cNvCxnSpPr>
            <a:cxnSpLocks/>
          </p:cNvCxnSpPr>
          <p:nvPr/>
        </p:nvCxnSpPr>
        <p:spPr>
          <a:xfrm>
            <a:off x="7492522" y="1678675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24BDDD5F-3CCF-1F44-81F1-5A86F15C5B9F}"/>
              </a:ext>
            </a:extLst>
          </p:cNvPr>
          <p:cNvSpPr/>
          <p:nvPr/>
        </p:nvSpPr>
        <p:spPr>
          <a:xfrm>
            <a:off x="7603362" y="1125310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A1B44F2-BC6F-2649-9543-D2F585BD088B}"/>
              </a:ext>
            </a:extLst>
          </p:cNvPr>
          <p:cNvCxnSpPr/>
          <p:nvPr/>
        </p:nvCxnSpPr>
        <p:spPr>
          <a:xfrm>
            <a:off x="8192855" y="10075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2629576-BF28-0F48-9031-E06A9C4235AD}"/>
              </a:ext>
            </a:extLst>
          </p:cNvPr>
          <p:cNvCxnSpPr/>
          <p:nvPr/>
        </p:nvCxnSpPr>
        <p:spPr>
          <a:xfrm>
            <a:off x="8143979" y="207788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2382F99-6720-804E-89E6-2CDC49438EE6}"/>
              </a:ext>
            </a:extLst>
          </p:cNvPr>
          <p:cNvCxnSpPr>
            <a:cxnSpLocks/>
          </p:cNvCxnSpPr>
          <p:nvPr/>
        </p:nvCxnSpPr>
        <p:spPr>
          <a:xfrm>
            <a:off x="8592238" y="1674063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DC263A2-D0C8-4F49-90CF-787B508DBE0F}"/>
              </a:ext>
            </a:extLst>
          </p:cNvPr>
          <p:cNvCxnSpPr>
            <a:cxnSpLocks/>
          </p:cNvCxnSpPr>
          <p:nvPr/>
        </p:nvCxnSpPr>
        <p:spPr>
          <a:xfrm flipH="1">
            <a:off x="6459013" y="966878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0E35827-3119-BC43-9140-C90A71E6ABE0}"/>
              </a:ext>
            </a:extLst>
          </p:cNvPr>
          <p:cNvSpPr txBox="1"/>
          <p:nvPr/>
        </p:nvSpPr>
        <p:spPr>
          <a:xfrm>
            <a:off x="7400064" y="54805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F9FEB6E-9AE3-0341-B08B-A892977434DE}"/>
              </a:ext>
            </a:extLst>
          </p:cNvPr>
          <p:cNvSpPr/>
          <p:nvPr/>
        </p:nvSpPr>
        <p:spPr>
          <a:xfrm>
            <a:off x="9752540" y="926187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1F96781-AC36-054C-A3C7-760081DA11F9}"/>
              </a:ext>
            </a:extLst>
          </p:cNvPr>
          <p:cNvCxnSpPr>
            <a:cxnSpLocks/>
          </p:cNvCxnSpPr>
          <p:nvPr/>
        </p:nvCxnSpPr>
        <p:spPr>
          <a:xfrm>
            <a:off x="11387376" y="926187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1F28024-2EB0-3945-A9A2-F62DC156CE8E}"/>
              </a:ext>
            </a:extLst>
          </p:cNvPr>
          <p:cNvCxnSpPr>
            <a:endCxn id="96" idx="0"/>
          </p:cNvCxnSpPr>
          <p:nvPr/>
        </p:nvCxnSpPr>
        <p:spPr>
          <a:xfrm>
            <a:off x="10486831" y="926187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06A86DB-0B6C-7549-97E9-25C2DF52A9AE}"/>
              </a:ext>
            </a:extLst>
          </p:cNvPr>
          <p:cNvCxnSpPr/>
          <p:nvPr/>
        </p:nvCxnSpPr>
        <p:spPr>
          <a:xfrm>
            <a:off x="10493758" y="81535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F0FB014-D867-AE49-B69E-22DA4A2D165D}"/>
              </a:ext>
            </a:extLst>
          </p:cNvPr>
          <p:cNvCxnSpPr/>
          <p:nvPr/>
        </p:nvCxnSpPr>
        <p:spPr>
          <a:xfrm>
            <a:off x="10493758" y="230471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60AF2F3-5220-B94C-B0A2-58ECE3FF1094}"/>
              </a:ext>
            </a:extLst>
          </p:cNvPr>
          <p:cNvCxnSpPr>
            <a:cxnSpLocks/>
          </p:cNvCxnSpPr>
          <p:nvPr/>
        </p:nvCxnSpPr>
        <p:spPr>
          <a:xfrm flipH="1">
            <a:off x="9648628" y="166048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B8B036D-0493-0E47-A7C9-9FE21B16278D}"/>
              </a:ext>
            </a:extLst>
          </p:cNvPr>
          <p:cNvCxnSpPr>
            <a:cxnSpLocks/>
          </p:cNvCxnSpPr>
          <p:nvPr/>
        </p:nvCxnSpPr>
        <p:spPr>
          <a:xfrm flipH="1">
            <a:off x="11144927" y="16604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040D76B-6500-0D47-849A-B4B3F5A67371}"/>
              </a:ext>
            </a:extLst>
          </p:cNvPr>
          <p:cNvSpPr txBox="1"/>
          <p:nvPr/>
        </p:nvSpPr>
        <p:spPr>
          <a:xfrm>
            <a:off x="11387885" y="155356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12cm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E53EC88-0F7F-5A49-A2C8-C31AC293EF9B}"/>
              </a:ext>
            </a:extLst>
          </p:cNvPr>
          <p:cNvSpPr/>
          <p:nvPr/>
        </p:nvSpPr>
        <p:spPr>
          <a:xfrm>
            <a:off x="9634880" y="4520021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8CA236A-C99F-8D46-9C7F-03AFE204F83A}"/>
              </a:ext>
            </a:extLst>
          </p:cNvPr>
          <p:cNvCxnSpPr/>
          <p:nvPr/>
        </p:nvCxnSpPr>
        <p:spPr>
          <a:xfrm>
            <a:off x="10224373" y="44022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93737F0-2D15-2447-9ADA-6C439C81C12C}"/>
              </a:ext>
            </a:extLst>
          </p:cNvPr>
          <p:cNvCxnSpPr/>
          <p:nvPr/>
        </p:nvCxnSpPr>
        <p:spPr>
          <a:xfrm>
            <a:off x="10175497" y="547259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B93FA3B-F1F7-AF4D-AF09-92033AAA0B6B}"/>
              </a:ext>
            </a:extLst>
          </p:cNvPr>
          <p:cNvCxnSpPr>
            <a:cxnSpLocks/>
          </p:cNvCxnSpPr>
          <p:nvPr/>
        </p:nvCxnSpPr>
        <p:spPr>
          <a:xfrm>
            <a:off x="9558579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0A8F958-3B0E-3940-8D11-9ED1A36E6797}"/>
              </a:ext>
            </a:extLst>
          </p:cNvPr>
          <p:cNvCxnSpPr>
            <a:cxnSpLocks/>
          </p:cNvCxnSpPr>
          <p:nvPr/>
        </p:nvCxnSpPr>
        <p:spPr>
          <a:xfrm>
            <a:off x="10623756" y="5068774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4E3010A-569A-EE46-8A2A-0B786ADF7D91}"/>
              </a:ext>
            </a:extLst>
          </p:cNvPr>
          <p:cNvSpPr/>
          <p:nvPr/>
        </p:nvSpPr>
        <p:spPr>
          <a:xfrm>
            <a:off x="10734596" y="4515409"/>
            <a:ext cx="1099176" cy="1070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EBACCD3-C1BE-0D4B-86B0-120F7AA17D6B}"/>
              </a:ext>
            </a:extLst>
          </p:cNvPr>
          <p:cNvCxnSpPr/>
          <p:nvPr/>
        </p:nvCxnSpPr>
        <p:spPr>
          <a:xfrm>
            <a:off x="11324089" y="439764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2932505-19FE-9341-8D43-CFE238BC7BB2}"/>
              </a:ext>
            </a:extLst>
          </p:cNvPr>
          <p:cNvCxnSpPr/>
          <p:nvPr/>
        </p:nvCxnSpPr>
        <p:spPr>
          <a:xfrm>
            <a:off x="11275213" y="546798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C6F7257-8806-1645-998D-70A780CF5C90}"/>
              </a:ext>
            </a:extLst>
          </p:cNvPr>
          <p:cNvCxnSpPr>
            <a:cxnSpLocks/>
          </p:cNvCxnSpPr>
          <p:nvPr/>
        </p:nvCxnSpPr>
        <p:spPr>
          <a:xfrm>
            <a:off x="11723472" y="5064162"/>
            <a:ext cx="183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D5847B3C-B862-0D47-A4C1-30C64C5572CD}"/>
              </a:ext>
            </a:extLst>
          </p:cNvPr>
          <p:cNvCxnSpPr>
            <a:cxnSpLocks/>
          </p:cNvCxnSpPr>
          <p:nvPr/>
        </p:nvCxnSpPr>
        <p:spPr>
          <a:xfrm flipH="1">
            <a:off x="9590247" y="4356977"/>
            <a:ext cx="218686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1C8259F9-9015-E84C-B388-0EB95EA93015}"/>
              </a:ext>
            </a:extLst>
          </p:cNvPr>
          <p:cNvSpPr txBox="1"/>
          <p:nvPr/>
        </p:nvSpPr>
        <p:spPr>
          <a:xfrm>
            <a:off x="10569422" y="396096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9F7670A-3CA6-3046-9743-7B447344D9CE}"/>
              </a:ext>
            </a:extLst>
          </p:cNvPr>
          <p:cNvSpPr txBox="1"/>
          <p:nvPr/>
        </p:nvSpPr>
        <p:spPr>
          <a:xfrm>
            <a:off x="9770021" y="59590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128cm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28C7A2-71CF-B44F-A529-4EE52F4061B1}"/>
              </a:ext>
            </a:extLst>
          </p:cNvPr>
          <p:cNvSpPr txBox="1"/>
          <p:nvPr/>
        </p:nvSpPr>
        <p:spPr>
          <a:xfrm>
            <a:off x="6637329" y="2591447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Total 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F5097C-B565-544F-BA82-FF61D67A8324}"/>
              </a:ext>
            </a:extLst>
          </p:cNvPr>
          <p:cNvSpPr txBox="1"/>
          <p:nvPr/>
        </p:nvSpPr>
        <p:spPr>
          <a:xfrm>
            <a:off x="9571155" y="1473818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41E0C1-895C-FF47-A517-1CC31876AAF0}"/>
              </a:ext>
            </a:extLst>
          </p:cNvPr>
          <p:cNvSpPr txBox="1"/>
          <p:nvPr/>
        </p:nvSpPr>
        <p:spPr>
          <a:xfrm>
            <a:off x="6495106" y="4901410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687F288-2D85-764B-904F-8EE9563FFF95}"/>
              </a:ext>
            </a:extLst>
          </p:cNvPr>
          <p:cNvSpPr txBox="1"/>
          <p:nvPr/>
        </p:nvSpPr>
        <p:spPr>
          <a:xfrm>
            <a:off x="528454" y="5866069"/>
            <a:ext cx="200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of shaded shape ?cm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6E2539-DFE4-E149-8E3B-DE0C8FC1F957}"/>
              </a:ext>
            </a:extLst>
          </p:cNvPr>
          <p:cNvSpPr/>
          <p:nvPr/>
        </p:nvSpPr>
        <p:spPr>
          <a:xfrm>
            <a:off x="3760984" y="4337930"/>
            <a:ext cx="1482436" cy="14962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C7D0979-F381-0F48-8035-3B383D9B295A}"/>
              </a:ext>
            </a:extLst>
          </p:cNvPr>
          <p:cNvCxnSpPr>
            <a:cxnSpLocks/>
          </p:cNvCxnSpPr>
          <p:nvPr/>
        </p:nvCxnSpPr>
        <p:spPr>
          <a:xfrm>
            <a:off x="5395820" y="433793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D095018-3C13-1648-8EFD-D5A947C6D910}"/>
              </a:ext>
            </a:extLst>
          </p:cNvPr>
          <p:cNvCxnSpPr>
            <a:endCxn id="120" idx="0"/>
          </p:cNvCxnSpPr>
          <p:nvPr/>
        </p:nvCxnSpPr>
        <p:spPr>
          <a:xfrm>
            <a:off x="4495275" y="433793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F334E79-FCCF-1643-BF13-ADD8A913A5F8}"/>
              </a:ext>
            </a:extLst>
          </p:cNvPr>
          <p:cNvCxnSpPr/>
          <p:nvPr/>
        </p:nvCxnSpPr>
        <p:spPr>
          <a:xfrm>
            <a:off x="4502202" y="422709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5A7419A-D703-094C-B030-4F340DC7CA2C}"/>
              </a:ext>
            </a:extLst>
          </p:cNvPr>
          <p:cNvCxnSpPr/>
          <p:nvPr/>
        </p:nvCxnSpPr>
        <p:spPr>
          <a:xfrm>
            <a:off x="4502202" y="57164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89BAABE-A96C-1549-9AFB-AE537B1E88B2}"/>
              </a:ext>
            </a:extLst>
          </p:cNvPr>
          <p:cNvCxnSpPr>
            <a:cxnSpLocks/>
          </p:cNvCxnSpPr>
          <p:nvPr/>
        </p:nvCxnSpPr>
        <p:spPr>
          <a:xfrm flipH="1">
            <a:off x="3657072" y="50722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1408A51-BB4E-BA45-B4DD-A029B6AC984E}"/>
              </a:ext>
            </a:extLst>
          </p:cNvPr>
          <p:cNvCxnSpPr>
            <a:cxnSpLocks/>
          </p:cNvCxnSpPr>
          <p:nvPr/>
        </p:nvCxnSpPr>
        <p:spPr>
          <a:xfrm flipH="1">
            <a:off x="5153371" y="507222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723A57EA-7460-EE44-AFF5-62CACD066E5D}"/>
              </a:ext>
            </a:extLst>
          </p:cNvPr>
          <p:cNvSpPr txBox="1"/>
          <p:nvPr/>
        </p:nvSpPr>
        <p:spPr>
          <a:xfrm>
            <a:off x="5396329" y="496530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14cm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2679C72-ABD5-3D4E-8EAF-A453A66249D9}"/>
              </a:ext>
            </a:extLst>
          </p:cNvPr>
          <p:cNvSpPr txBox="1"/>
          <p:nvPr/>
        </p:nvSpPr>
        <p:spPr>
          <a:xfrm>
            <a:off x="3579599" y="4885561"/>
            <a:ext cx="2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 ?cm</a:t>
            </a:r>
            <a:r>
              <a:rPr lang="en-US" baseline="30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9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D55F-2CD4-8643-835C-39903ECE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of these match with each diagram?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/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62B8E-A524-B641-97A4-AA3E33E0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95" y="2125579"/>
                <a:ext cx="1384866" cy="923330"/>
              </a:xfrm>
              <a:prstGeom prst="rect">
                <a:avLst/>
              </a:prstGeom>
              <a:blipFill>
                <a:blip r:embed="rId2"/>
                <a:stretch>
                  <a:fillRect l="-11818" r="-3636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/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419AD8-CF0D-3D47-B5E0-01FC36919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02961"/>
                <a:ext cx="3808478" cy="1032014"/>
              </a:xfrm>
              <a:prstGeom prst="rect">
                <a:avLst/>
              </a:prstGeom>
              <a:blipFill>
                <a:blip r:embed="rId3"/>
                <a:stretch>
                  <a:fillRect r="-3654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/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6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3C08F3-35D0-3344-9BF4-3B9B9DEE2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182" y="3483334"/>
                <a:ext cx="2848921" cy="1032014"/>
              </a:xfrm>
              <a:prstGeom prst="rect">
                <a:avLst/>
              </a:prstGeom>
              <a:blipFill>
                <a:blip r:embed="rId4"/>
                <a:stretch>
                  <a:fillRect l="-4867" r="-4867" b="-32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/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F864A8-08F0-9E41-AEA4-0B2D824EF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824" y="2125579"/>
                <a:ext cx="2659702" cy="923330"/>
              </a:xfrm>
              <a:prstGeom prst="rect">
                <a:avLst/>
              </a:prstGeom>
              <a:blipFill>
                <a:blip r:embed="rId5"/>
                <a:stretch>
                  <a:fillRect l="-5714" r="-142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/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935424-C228-0145-A336-4621EC599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13" y="5138745"/>
                <a:ext cx="958468" cy="923330"/>
              </a:xfrm>
              <a:prstGeom prst="rect">
                <a:avLst/>
              </a:prstGeom>
              <a:blipFill>
                <a:blip r:embed="rId6"/>
                <a:stretch>
                  <a:fillRect l="-15584" r="-5195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/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 6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57043-1D30-CC45-8E42-12B88F237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9" y="5257303"/>
                <a:ext cx="2274533" cy="923330"/>
              </a:xfrm>
              <a:prstGeom prst="rect">
                <a:avLst/>
              </a:prstGeom>
              <a:blipFill>
                <a:blip r:embed="rId7"/>
                <a:stretch>
                  <a:fillRect l="-6667" t="-6757" r="-2222" b="-36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/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36273D-A37E-E748-8292-08231C9A8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389" y="2016895"/>
                <a:ext cx="1959254" cy="1032014"/>
              </a:xfrm>
              <a:prstGeom prst="rect">
                <a:avLst/>
              </a:prstGeom>
              <a:blipFill>
                <a:blip r:embed="rId8"/>
                <a:stretch>
                  <a:fillRect r="-7742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/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BD0E3C-2038-9242-B959-B0994536B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929" y="3537676"/>
                <a:ext cx="1384866" cy="923330"/>
              </a:xfrm>
              <a:prstGeom prst="rect">
                <a:avLst/>
              </a:prstGeom>
              <a:blipFill>
                <a:blip r:embed="rId9"/>
                <a:stretch>
                  <a:fillRect l="-11818" r="-2727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067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1590C7-E9D8-084A-9F6E-842076E0A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949"/>
              </p:ext>
            </p:extLst>
          </p:nvPr>
        </p:nvGraphicFramePr>
        <p:xfrm>
          <a:off x="3983270" y="4910270"/>
          <a:ext cx="147598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996">
                  <a:extLst>
                    <a:ext uri="{9D8B030D-6E8A-4147-A177-3AD203B41FA5}">
                      <a16:colId xmlns:a16="http://schemas.microsoft.com/office/drawing/2014/main" val="3269391035"/>
                    </a:ext>
                  </a:extLst>
                </a:gridCol>
                <a:gridCol w="368996">
                  <a:extLst>
                    <a:ext uri="{9D8B030D-6E8A-4147-A177-3AD203B41FA5}">
                      <a16:colId xmlns:a16="http://schemas.microsoft.com/office/drawing/2014/main" val="3736595284"/>
                    </a:ext>
                  </a:extLst>
                </a:gridCol>
                <a:gridCol w="368996">
                  <a:extLst>
                    <a:ext uri="{9D8B030D-6E8A-4147-A177-3AD203B41FA5}">
                      <a16:colId xmlns:a16="http://schemas.microsoft.com/office/drawing/2014/main" val="3621843757"/>
                    </a:ext>
                  </a:extLst>
                </a:gridCol>
                <a:gridCol w="368996">
                  <a:extLst>
                    <a:ext uri="{9D8B030D-6E8A-4147-A177-3AD203B41FA5}">
                      <a16:colId xmlns:a16="http://schemas.microsoft.com/office/drawing/2014/main" val="1345389253"/>
                    </a:ext>
                  </a:extLst>
                </a:gridCol>
              </a:tblGrid>
              <a:tr h="36516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180508"/>
                  </a:ext>
                </a:extLst>
              </a:tr>
              <a:tr h="36516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87375"/>
                  </a:ext>
                </a:extLst>
              </a:tr>
              <a:tr h="36516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083766"/>
                  </a:ext>
                </a:extLst>
              </a:tr>
              <a:tr h="36516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3857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7125E9-D4DA-B64E-BCA4-78B35CE68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04165"/>
              </p:ext>
            </p:extLst>
          </p:nvPr>
        </p:nvGraphicFramePr>
        <p:xfrm>
          <a:off x="0" y="63266"/>
          <a:ext cx="12192000" cy="671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4192473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701586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9233942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32822866"/>
                    </a:ext>
                  </a:extLst>
                </a:gridCol>
              </a:tblGrid>
              <a:tr h="2233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527979"/>
                  </a:ext>
                </a:extLst>
              </a:tr>
              <a:tr h="23534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292822"/>
                  </a:ext>
                </a:extLst>
              </a:tr>
              <a:tr h="21252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108516"/>
                  </a:ext>
                </a:extLst>
              </a:tr>
            </a:tbl>
          </a:graphicData>
        </a:graphic>
      </p:graphicFrame>
      <p:sp>
        <p:nvSpPr>
          <p:cNvPr id="129" name="Rectangle 128">
            <a:extLst>
              <a:ext uri="{FF2B5EF4-FFF2-40B4-BE49-F238E27FC236}">
                <a16:creationId xmlns:a16="http://schemas.microsoft.com/office/drawing/2014/main" id="{AF6844C9-01CC-E245-96BE-D17EDB006874}"/>
              </a:ext>
            </a:extLst>
          </p:cNvPr>
          <p:cNvSpPr/>
          <p:nvPr/>
        </p:nvSpPr>
        <p:spPr>
          <a:xfrm>
            <a:off x="918942" y="408730"/>
            <a:ext cx="1482436" cy="14962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0215210-9F53-1348-8CE2-DB5402E20B2D}"/>
              </a:ext>
            </a:extLst>
          </p:cNvPr>
          <p:cNvCxnSpPr>
            <a:cxnSpLocks/>
          </p:cNvCxnSpPr>
          <p:nvPr/>
        </p:nvCxnSpPr>
        <p:spPr>
          <a:xfrm>
            <a:off x="2553778" y="40873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0E47B18-046B-D047-8EED-DEDA3F4442AE}"/>
              </a:ext>
            </a:extLst>
          </p:cNvPr>
          <p:cNvCxnSpPr>
            <a:endCxn id="129" idx="0"/>
          </p:cNvCxnSpPr>
          <p:nvPr/>
        </p:nvCxnSpPr>
        <p:spPr>
          <a:xfrm>
            <a:off x="1653233" y="40873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E99FC39-6EA9-484D-8FFD-03D237F75BB5}"/>
              </a:ext>
            </a:extLst>
          </p:cNvPr>
          <p:cNvCxnSpPr/>
          <p:nvPr/>
        </p:nvCxnSpPr>
        <p:spPr>
          <a:xfrm>
            <a:off x="1660160" y="29789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E95944FE-1DE8-D34E-985A-0449E4DBF242}"/>
              </a:ext>
            </a:extLst>
          </p:cNvPr>
          <p:cNvCxnSpPr/>
          <p:nvPr/>
        </p:nvCxnSpPr>
        <p:spPr>
          <a:xfrm>
            <a:off x="1660160" y="178725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C123979-C5C9-F447-BB2E-2A3CCAEE8F73}"/>
              </a:ext>
            </a:extLst>
          </p:cNvPr>
          <p:cNvCxnSpPr>
            <a:cxnSpLocks/>
          </p:cNvCxnSpPr>
          <p:nvPr/>
        </p:nvCxnSpPr>
        <p:spPr>
          <a:xfrm flipH="1">
            <a:off x="815030" y="114302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DCE184D-DB7B-4249-8D74-6504D4D485AF}"/>
              </a:ext>
            </a:extLst>
          </p:cNvPr>
          <p:cNvCxnSpPr>
            <a:cxnSpLocks/>
          </p:cNvCxnSpPr>
          <p:nvPr/>
        </p:nvCxnSpPr>
        <p:spPr>
          <a:xfrm flipH="1">
            <a:off x="2311329" y="114302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BF204F3D-81FE-6A47-A5A2-FD9D40FB2E51}"/>
              </a:ext>
            </a:extLst>
          </p:cNvPr>
          <p:cNvSpPr txBox="1"/>
          <p:nvPr/>
        </p:nvSpPr>
        <p:spPr>
          <a:xfrm>
            <a:off x="146926" y="862071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2cm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A0FCA40-B292-074F-B67B-D21BA7963BA8}"/>
              </a:ext>
            </a:extLst>
          </p:cNvPr>
          <p:cNvSpPr txBox="1"/>
          <p:nvPr/>
        </p:nvSpPr>
        <p:spPr>
          <a:xfrm>
            <a:off x="2602270" y="97220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88BD07FF-C73E-604D-8F9B-4F3715A72958}"/>
              </a:ext>
            </a:extLst>
          </p:cNvPr>
          <p:cNvCxnSpPr>
            <a:cxnSpLocks/>
          </p:cNvCxnSpPr>
          <p:nvPr/>
        </p:nvCxnSpPr>
        <p:spPr>
          <a:xfrm>
            <a:off x="5705302" y="40106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EC88D76-9184-5049-9B2E-EA170396DAB1}"/>
              </a:ext>
            </a:extLst>
          </p:cNvPr>
          <p:cNvCxnSpPr>
            <a:endCxn id="138" idx="0"/>
          </p:cNvCxnSpPr>
          <p:nvPr/>
        </p:nvCxnSpPr>
        <p:spPr>
          <a:xfrm>
            <a:off x="4804757" y="40106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51E0091-76B5-954C-A352-F788145F796C}"/>
              </a:ext>
            </a:extLst>
          </p:cNvPr>
          <p:cNvCxnSpPr/>
          <p:nvPr/>
        </p:nvCxnSpPr>
        <p:spPr>
          <a:xfrm>
            <a:off x="4811684" y="29022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BAAAAD7-9AC9-6E44-A4EA-526DC0365196}"/>
              </a:ext>
            </a:extLst>
          </p:cNvPr>
          <p:cNvCxnSpPr/>
          <p:nvPr/>
        </p:nvCxnSpPr>
        <p:spPr>
          <a:xfrm>
            <a:off x="4811684" y="177958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631DDE0-A2DB-234A-8B59-DF7A469A4390}"/>
              </a:ext>
            </a:extLst>
          </p:cNvPr>
          <p:cNvCxnSpPr>
            <a:cxnSpLocks/>
          </p:cNvCxnSpPr>
          <p:nvPr/>
        </p:nvCxnSpPr>
        <p:spPr>
          <a:xfrm flipH="1">
            <a:off x="3966554" y="113536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F02C358F-4800-024F-A321-3BEBDBE526A7}"/>
              </a:ext>
            </a:extLst>
          </p:cNvPr>
          <p:cNvCxnSpPr>
            <a:cxnSpLocks/>
          </p:cNvCxnSpPr>
          <p:nvPr/>
        </p:nvCxnSpPr>
        <p:spPr>
          <a:xfrm flipH="1">
            <a:off x="5462853" y="113535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14C9DCF1-6444-2948-9DB1-7014BAB61617}"/>
              </a:ext>
            </a:extLst>
          </p:cNvPr>
          <p:cNvSpPr txBox="1"/>
          <p:nvPr/>
        </p:nvSpPr>
        <p:spPr>
          <a:xfrm>
            <a:off x="3279897" y="861546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5cm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0BC153F-E326-2449-BFCF-AF89B478296A}"/>
              </a:ext>
            </a:extLst>
          </p:cNvPr>
          <p:cNvSpPr txBox="1"/>
          <p:nvPr/>
        </p:nvSpPr>
        <p:spPr>
          <a:xfrm>
            <a:off x="5753794" y="96454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003961C-71A0-0748-B2D2-1D9F261EE2AD}"/>
              </a:ext>
            </a:extLst>
          </p:cNvPr>
          <p:cNvSpPr/>
          <p:nvPr/>
        </p:nvSpPr>
        <p:spPr>
          <a:xfrm>
            <a:off x="4070466" y="401062"/>
            <a:ext cx="1482436" cy="14962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80A382F-9E7F-BB45-976A-D82102545B1A}"/>
              </a:ext>
            </a:extLst>
          </p:cNvPr>
          <p:cNvCxnSpPr>
            <a:cxnSpLocks/>
          </p:cNvCxnSpPr>
          <p:nvPr/>
        </p:nvCxnSpPr>
        <p:spPr>
          <a:xfrm>
            <a:off x="2537469" y="4906591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B74A8AA1-184B-0041-83D2-C62B02DF2119}"/>
              </a:ext>
            </a:extLst>
          </p:cNvPr>
          <p:cNvCxnSpPr>
            <a:endCxn id="193" idx="0"/>
          </p:cNvCxnSpPr>
          <p:nvPr/>
        </p:nvCxnSpPr>
        <p:spPr>
          <a:xfrm>
            <a:off x="1636924" y="4906591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68D7064B-80A3-1A48-AFE4-C19FC8479EC1}"/>
              </a:ext>
            </a:extLst>
          </p:cNvPr>
          <p:cNvCxnSpPr/>
          <p:nvPr/>
        </p:nvCxnSpPr>
        <p:spPr>
          <a:xfrm>
            <a:off x="1643851" y="479575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33E107AD-8440-2842-A1A1-B4C2167F2AEC}"/>
              </a:ext>
            </a:extLst>
          </p:cNvPr>
          <p:cNvCxnSpPr/>
          <p:nvPr/>
        </p:nvCxnSpPr>
        <p:spPr>
          <a:xfrm>
            <a:off x="1643851" y="628511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DD55A598-8F4B-9E40-85AD-0FC5075BD517}"/>
              </a:ext>
            </a:extLst>
          </p:cNvPr>
          <p:cNvCxnSpPr>
            <a:cxnSpLocks/>
          </p:cNvCxnSpPr>
          <p:nvPr/>
        </p:nvCxnSpPr>
        <p:spPr>
          <a:xfrm flipH="1">
            <a:off x="798721" y="5640890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AB2402F7-B709-C744-A017-D600F02E45DD}"/>
              </a:ext>
            </a:extLst>
          </p:cNvPr>
          <p:cNvCxnSpPr>
            <a:cxnSpLocks/>
          </p:cNvCxnSpPr>
          <p:nvPr/>
        </p:nvCxnSpPr>
        <p:spPr>
          <a:xfrm flipH="1">
            <a:off x="2295020" y="5640885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D9EA1876-FDA5-764F-A816-87EF67E4D425}"/>
              </a:ext>
            </a:extLst>
          </p:cNvPr>
          <p:cNvSpPr txBox="1"/>
          <p:nvPr/>
        </p:nvSpPr>
        <p:spPr>
          <a:xfrm>
            <a:off x="99006" y="5336186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48cm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6E74B23-EA6B-D449-927B-E1A1136A3C3A}"/>
              </a:ext>
            </a:extLst>
          </p:cNvPr>
          <p:cNvSpPr txBox="1"/>
          <p:nvPr/>
        </p:nvSpPr>
        <p:spPr>
          <a:xfrm>
            <a:off x="2585961" y="547007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45A4163-B4E0-1D4C-ABCF-6B98F8036887}"/>
              </a:ext>
            </a:extLst>
          </p:cNvPr>
          <p:cNvSpPr/>
          <p:nvPr/>
        </p:nvSpPr>
        <p:spPr>
          <a:xfrm>
            <a:off x="902633" y="4906591"/>
            <a:ext cx="1482436" cy="149629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459B4BC9-350D-BF4B-A895-5C60DFA0EF79}"/>
              </a:ext>
            </a:extLst>
          </p:cNvPr>
          <p:cNvCxnSpPr>
            <a:cxnSpLocks/>
          </p:cNvCxnSpPr>
          <p:nvPr/>
        </p:nvCxnSpPr>
        <p:spPr>
          <a:xfrm>
            <a:off x="5618579" y="4896963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E08B8B12-D6A7-FC46-880E-CD9FC91FFF3B}"/>
              </a:ext>
            </a:extLst>
          </p:cNvPr>
          <p:cNvCxnSpPr>
            <a:endCxn id="202" idx="0"/>
          </p:cNvCxnSpPr>
          <p:nvPr/>
        </p:nvCxnSpPr>
        <p:spPr>
          <a:xfrm>
            <a:off x="4718034" y="4896963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359B9797-4547-BF46-800F-5B24EA135EE8}"/>
              </a:ext>
            </a:extLst>
          </p:cNvPr>
          <p:cNvCxnSpPr/>
          <p:nvPr/>
        </p:nvCxnSpPr>
        <p:spPr>
          <a:xfrm>
            <a:off x="4724961" y="478612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E7213D7B-BAB3-4444-9F89-CBBC2D6EE1CF}"/>
              </a:ext>
            </a:extLst>
          </p:cNvPr>
          <p:cNvCxnSpPr/>
          <p:nvPr/>
        </p:nvCxnSpPr>
        <p:spPr>
          <a:xfrm>
            <a:off x="4724961" y="6275490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27987FE8-CB3C-4D47-A042-C6EFA9181C56}"/>
              </a:ext>
            </a:extLst>
          </p:cNvPr>
          <p:cNvCxnSpPr>
            <a:cxnSpLocks/>
          </p:cNvCxnSpPr>
          <p:nvPr/>
        </p:nvCxnSpPr>
        <p:spPr>
          <a:xfrm flipH="1">
            <a:off x="3879831" y="5631262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61D61DAF-979B-C742-8AAD-BDA14E2425BC}"/>
              </a:ext>
            </a:extLst>
          </p:cNvPr>
          <p:cNvCxnSpPr>
            <a:cxnSpLocks/>
          </p:cNvCxnSpPr>
          <p:nvPr/>
        </p:nvCxnSpPr>
        <p:spPr>
          <a:xfrm flipH="1">
            <a:off x="5376130" y="5631257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BEA37B27-939D-4248-A27C-7424E22B206D}"/>
              </a:ext>
            </a:extLst>
          </p:cNvPr>
          <p:cNvSpPr txBox="1"/>
          <p:nvPr/>
        </p:nvSpPr>
        <p:spPr>
          <a:xfrm>
            <a:off x="3125211" y="5308091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 smtClean="0"/>
              <a:t>48cm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13991F6-7C5A-5C49-8CB8-D15D5F3BF071}"/>
              </a:ext>
            </a:extLst>
          </p:cNvPr>
          <p:cNvSpPr txBox="1"/>
          <p:nvPr/>
        </p:nvSpPr>
        <p:spPr>
          <a:xfrm>
            <a:off x="5667071" y="5460442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52700ABA-8719-134C-9581-E092221CC01E}"/>
              </a:ext>
            </a:extLst>
          </p:cNvPr>
          <p:cNvSpPr/>
          <p:nvPr/>
        </p:nvSpPr>
        <p:spPr>
          <a:xfrm>
            <a:off x="3983743" y="4896963"/>
            <a:ext cx="1482436" cy="14962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5E4D7E49-3072-DC45-8868-75DFD05825C2}"/>
              </a:ext>
            </a:extLst>
          </p:cNvPr>
          <p:cNvCxnSpPr>
            <a:cxnSpLocks/>
          </p:cNvCxnSpPr>
          <p:nvPr/>
        </p:nvCxnSpPr>
        <p:spPr>
          <a:xfrm>
            <a:off x="8811310" y="2614668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FA4B7D4-DA3B-584F-8F80-99F0A9B7DA9A}"/>
              </a:ext>
            </a:extLst>
          </p:cNvPr>
          <p:cNvCxnSpPr>
            <a:endCxn id="231" idx="0"/>
          </p:cNvCxnSpPr>
          <p:nvPr/>
        </p:nvCxnSpPr>
        <p:spPr>
          <a:xfrm>
            <a:off x="7910765" y="2614668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195E8F8-30DF-224A-A0C8-8043AAACF2FF}"/>
              </a:ext>
            </a:extLst>
          </p:cNvPr>
          <p:cNvCxnSpPr/>
          <p:nvPr/>
        </p:nvCxnSpPr>
        <p:spPr>
          <a:xfrm>
            <a:off x="7917692" y="2503832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AE28B704-DFAE-934F-BF4F-BA7583B20385}"/>
              </a:ext>
            </a:extLst>
          </p:cNvPr>
          <p:cNvCxnSpPr/>
          <p:nvPr/>
        </p:nvCxnSpPr>
        <p:spPr>
          <a:xfrm>
            <a:off x="7917692" y="3993195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F46F9BA0-A0EA-4E45-8E2B-93047D8EBB6C}"/>
              </a:ext>
            </a:extLst>
          </p:cNvPr>
          <p:cNvCxnSpPr>
            <a:cxnSpLocks/>
          </p:cNvCxnSpPr>
          <p:nvPr/>
        </p:nvCxnSpPr>
        <p:spPr>
          <a:xfrm flipH="1">
            <a:off x="7072562" y="3348967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464F4869-63BB-E441-96FE-61A1A9702028}"/>
              </a:ext>
            </a:extLst>
          </p:cNvPr>
          <p:cNvCxnSpPr>
            <a:cxnSpLocks/>
          </p:cNvCxnSpPr>
          <p:nvPr/>
        </p:nvCxnSpPr>
        <p:spPr>
          <a:xfrm flipH="1">
            <a:off x="8568861" y="3348962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09CF344C-AD7E-714F-84D2-CDA54F09202C}"/>
              </a:ext>
            </a:extLst>
          </p:cNvPr>
          <p:cNvSpPr txBox="1"/>
          <p:nvPr/>
        </p:nvSpPr>
        <p:spPr>
          <a:xfrm>
            <a:off x="6302404" y="3030019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45cm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C99B803F-8AB4-A642-9F79-FE8C773B1299}"/>
              </a:ext>
            </a:extLst>
          </p:cNvPr>
          <p:cNvSpPr txBox="1"/>
          <p:nvPr/>
        </p:nvSpPr>
        <p:spPr>
          <a:xfrm>
            <a:off x="8859802" y="317814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1F644C1-0D96-D146-B867-2A4A65887C86}"/>
              </a:ext>
            </a:extLst>
          </p:cNvPr>
          <p:cNvSpPr/>
          <p:nvPr/>
        </p:nvSpPr>
        <p:spPr>
          <a:xfrm>
            <a:off x="7176474" y="2614668"/>
            <a:ext cx="1482436" cy="1496291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4E0811CB-D12C-6047-887B-966A927D4FE2}"/>
              </a:ext>
            </a:extLst>
          </p:cNvPr>
          <p:cNvCxnSpPr>
            <a:cxnSpLocks/>
          </p:cNvCxnSpPr>
          <p:nvPr/>
        </p:nvCxnSpPr>
        <p:spPr>
          <a:xfrm>
            <a:off x="11757502" y="260504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22F84DD6-57BF-1F4D-90B9-DCBE823860D0}"/>
              </a:ext>
            </a:extLst>
          </p:cNvPr>
          <p:cNvCxnSpPr>
            <a:endCxn id="240" idx="0"/>
          </p:cNvCxnSpPr>
          <p:nvPr/>
        </p:nvCxnSpPr>
        <p:spPr>
          <a:xfrm>
            <a:off x="10856957" y="260504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1861B39D-0DE2-DE47-BD35-384326B2CD72}"/>
              </a:ext>
            </a:extLst>
          </p:cNvPr>
          <p:cNvCxnSpPr/>
          <p:nvPr/>
        </p:nvCxnSpPr>
        <p:spPr>
          <a:xfrm>
            <a:off x="10863884" y="249420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5860FA1-38D8-F04C-988F-218E7A38F21D}"/>
              </a:ext>
            </a:extLst>
          </p:cNvPr>
          <p:cNvCxnSpPr/>
          <p:nvPr/>
        </p:nvCxnSpPr>
        <p:spPr>
          <a:xfrm>
            <a:off x="10863884" y="398356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BB40BB92-C03F-A346-AE93-044CBAA30EC4}"/>
              </a:ext>
            </a:extLst>
          </p:cNvPr>
          <p:cNvCxnSpPr>
            <a:cxnSpLocks/>
          </p:cNvCxnSpPr>
          <p:nvPr/>
        </p:nvCxnSpPr>
        <p:spPr>
          <a:xfrm flipH="1">
            <a:off x="10018754" y="333933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6336D81C-9B60-7340-9BFF-02D584AE679E}"/>
              </a:ext>
            </a:extLst>
          </p:cNvPr>
          <p:cNvCxnSpPr>
            <a:cxnSpLocks/>
          </p:cNvCxnSpPr>
          <p:nvPr/>
        </p:nvCxnSpPr>
        <p:spPr>
          <a:xfrm flipH="1">
            <a:off x="11515053" y="333933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FADF4D83-A5E5-9E4D-9C14-013F3161F330}"/>
              </a:ext>
            </a:extLst>
          </p:cNvPr>
          <p:cNvSpPr txBox="1"/>
          <p:nvPr/>
        </p:nvSpPr>
        <p:spPr>
          <a:xfrm>
            <a:off x="9307656" y="3094865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45cm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D6DE8C0-D1D8-C044-8325-CBA915E3F49A}"/>
              </a:ext>
            </a:extLst>
          </p:cNvPr>
          <p:cNvSpPr txBox="1"/>
          <p:nvPr/>
        </p:nvSpPr>
        <p:spPr>
          <a:xfrm>
            <a:off x="11805994" y="316851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B5BD76E9-1470-1E48-9142-C0A563E315C8}"/>
              </a:ext>
            </a:extLst>
          </p:cNvPr>
          <p:cNvSpPr/>
          <p:nvPr/>
        </p:nvSpPr>
        <p:spPr>
          <a:xfrm>
            <a:off x="10122666" y="2605040"/>
            <a:ext cx="1482436" cy="14962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1" name="Table 240">
            <a:extLst>
              <a:ext uri="{FF2B5EF4-FFF2-40B4-BE49-F238E27FC236}">
                <a16:creationId xmlns:a16="http://schemas.microsoft.com/office/drawing/2014/main" id="{AF42581E-2CC5-2D40-A785-83BF2CD4B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552395"/>
              </p:ext>
            </p:extLst>
          </p:nvPr>
        </p:nvGraphicFramePr>
        <p:xfrm>
          <a:off x="10138993" y="2614135"/>
          <a:ext cx="1466109" cy="1487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703">
                  <a:extLst>
                    <a:ext uri="{9D8B030D-6E8A-4147-A177-3AD203B41FA5}">
                      <a16:colId xmlns:a16="http://schemas.microsoft.com/office/drawing/2014/main" val="2765334956"/>
                    </a:ext>
                  </a:extLst>
                </a:gridCol>
                <a:gridCol w="488703">
                  <a:extLst>
                    <a:ext uri="{9D8B030D-6E8A-4147-A177-3AD203B41FA5}">
                      <a16:colId xmlns:a16="http://schemas.microsoft.com/office/drawing/2014/main" val="2944925344"/>
                    </a:ext>
                  </a:extLst>
                </a:gridCol>
                <a:gridCol w="488703">
                  <a:extLst>
                    <a:ext uri="{9D8B030D-6E8A-4147-A177-3AD203B41FA5}">
                      <a16:colId xmlns:a16="http://schemas.microsoft.com/office/drawing/2014/main" val="2714800475"/>
                    </a:ext>
                  </a:extLst>
                </a:gridCol>
              </a:tblGrid>
              <a:tr h="495732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5cm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039374"/>
                  </a:ext>
                </a:extLst>
              </a:tr>
              <a:tr h="4957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03160"/>
                  </a:ext>
                </a:extLst>
              </a:tr>
              <a:tr h="4957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5cm</a:t>
                      </a:r>
                      <a:r>
                        <a:rPr kumimoji="0" lang="en-US" sz="11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232721"/>
                  </a:ext>
                </a:extLst>
              </a:tr>
            </a:tbl>
          </a:graphicData>
        </a:graphic>
      </p:graphicFrame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F5F0DFD9-9960-B64A-9C78-C52BCAB351EC}"/>
              </a:ext>
            </a:extLst>
          </p:cNvPr>
          <p:cNvCxnSpPr>
            <a:cxnSpLocks/>
          </p:cNvCxnSpPr>
          <p:nvPr/>
        </p:nvCxnSpPr>
        <p:spPr>
          <a:xfrm>
            <a:off x="2547599" y="2666382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37EDBB9C-2AC3-A04F-A9AB-BD4A76BEA410}"/>
              </a:ext>
            </a:extLst>
          </p:cNvPr>
          <p:cNvCxnSpPr>
            <a:endCxn id="250" idx="0"/>
          </p:cNvCxnSpPr>
          <p:nvPr/>
        </p:nvCxnSpPr>
        <p:spPr>
          <a:xfrm>
            <a:off x="1647054" y="2666382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6E8332BA-938C-6243-B2E5-0CFF01C124C3}"/>
              </a:ext>
            </a:extLst>
          </p:cNvPr>
          <p:cNvCxnSpPr/>
          <p:nvPr/>
        </p:nvCxnSpPr>
        <p:spPr>
          <a:xfrm>
            <a:off x="1653981" y="2555546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317896F0-BE2F-3743-A54D-EA9766C53352}"/>
              </a:ext>
            </a:extLst>
          </p:cNvPr>
          <p:cNvCxnSpPr/>
          <p:nvPr/>
        </p:nvCxnSpPr>
        <p:spPr>
          <a:xfrm>
            <a:off x="1653981" y="4044909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30660BA9-4024-9C4E-A916-7B5880F9114A}"/>
              </a:ext>
            </a:extLst>
          </p:cNvPr>
          <p:cNvCxnSpPr>
            <a:cxnSpLocks/>
          </p:cNvCxnSpPr>
          <p:nvPr/>
        </p:nvCxnSpPr>
        <p:spPr>
          <a:xfrm flipH="1">
            <a:off x="808851" y="3400681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7A0A9BD7-4852-C147-A5D2-E692DE04624D}"/>
              </a:ext>
            </a:extLst>
          </p:cNvPr>
          <p:cNvCxnSpPr>
            <a:cxnSpLocks/>
          </p:cNvCxnSpPr>
          <p:nvPr/>
        </p:nvCxnSpPr>
        <p:spPr>
          <a:xfrm flipH="1">
            <a:off x="2305150" y="3400676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>
            <a:extLst>
              <a:ext uri="{FF2B5EF4-FFF2-40B4-BE49-F238E27FC236}">
                <a16:creationId xmlns:a16="http://schemas.microsoft.com/office/drawing/2014/main" id="{BBFA300F-2EBA-5741-AB34-7A4DA20C8D3F}"/>
              </a:ext>
            </a:extLst>
          </p:cNvPr>
          <p:cNvSpPr txBox="1"/>
          <p:nvPr/>
        </p:nvSpPr>
        <p:spPr>
          <a:xfrm>
            <a:off x="122194" y="3126866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51144240-AAB4-1D45-89D0-5B852C1ADE0C}"/>
              </a:ext>
            </a:extLst>
          </p:cNvPr>
          <p:cNvSpPr txBox="1"/>
          <p:nvPr/>
        </p:nvSpPr>
        <p:spPr>
          <a:xfrm>
            <a:off x="2596091" y="322986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0E99FF7A-DB4D-EC4E-B7FA-6FD8C4AE1C60}"/>
              </a:ext>
            </a:extLst>
          </p:cNvPr>
          <p:cNvSpPr/>
          <p:nvPr/>
        </p:nvSpPr>
        <p:spPr>
          <a:xfrm>
            <a:off x="912763" y="2666382"/>
            <a:ext cx="1482436" cy="1496291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DD450F90-A9AE-0541-8365-3D3FA63A4752}"/>
              </a:ext>
            </a:extLst>
          </p:cNvPr>
          <p:cNvCxnSpPr>
            <a:cxnSpLocks/>
          </p:cNvCxnSpPr>
          <p:nvPr/>
        </p:nvCxnSpPr>
        <p:spPr>
          <a:xfrm>
            <a:off x="5568749" y="2656754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97772B9A-0A6A-1F47-9B0B-6CE97856BDB4}"/>
              </a:ext>
            </a:extLst>
          </p:cNvPr>
          <p:cNvCxnSpPr>
            <a:endCxn id="263" idx="0"/>
          </p:cNvCxnSpPr>
          <p:nvPr/>
        </p:nvCxnSpPr>
        <p:spPr>
          <a:xfrm>
            <a:off x="4668204" y="2656754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50510DB0-86E9-1049-922B-2274A095DAA6}"/>
              </a:ext>
            </a:extLst>
          </p:cNvPr>
          <p:cNvCxnSpPr/>
          <p:nvPr/>
        </p:nvCxnSpPr>
        <p:spPr>
          <a:xfrm>
            <a:off x="4675131" y="254591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B77BEF87-72B2-6447-AF82-58B6E18F8D3B}"/>
              </a:ext>
            </a:extLst>
          </p:cNvPr>
          <p:cNvCxnSpPr/>
          <p:nvPr/>
        </p:nvCxnSpPr>
        <p:spPr>
          <a:xfrm>
            <a:off x="4675131" y="403528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AB08C4DB-31EF-B34C-B529-A4CA774CEE7D}"/>
              </a:ext>
            </a:extLst>
          </p:cNvPr>
          <p:cNvCxnSpPr>
            <a:cxnSpLocks/>
          </p:cNvCxnSpPr>
          <p:nvPr/>
        </p:nvCxnSpPr>
        <p:spPr>
          <a:xfrm flipH="1">
            <a:off x="3830001" y="3391053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70F6B652-0EDC-EF49-970A-AC0574F65A1E}"/>
              </a:ext>
            </a:extLst>
          </p:cNvPr>
          <p:cNvCxnSpPr>
            <a:cxnSpLocks/>
          </p:cNvCxnSpPr>
          <p:nvPr/>
        </p:nvCxnSpPr>
        <p:spPr>
          <a:xfrm flipH="1">
            <a:off x="5326300" y="3391048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8FB4EAFB-E85A-AA42-9AB0-20756A27DB4C}"/>
              </a:ext>
            </a:extLst>
          </p:cNvPr>
          <p:cNvSpPr txBox="1"/>
          <p:nvPr/>
        </p:nvSpPr>
        <p:spPr>
          <a:xfrm>
            <a:off x="3167260" y="3103216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8cm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21B99D73-A8A1-3744-BA71-C5694EC224AD}"/>
              </a:ext>
            </a:extLst>
          </p:cNvPr>
          <p:cNvSpPr txBox="1"/>
          <p:nvPr/>
        </p:nvSpPr>
        <p:spPr>
          <a:xfrm>
            <a:off x="5617241" y="322023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384EBF83-989C-F04B-9500-AC167A098D64}"/>
              </a:ext>
            </a:extLst>
          </p:cNvPr>
          <p:cNvSpPr/>
          <p:nvPr/>
        </p:nvSpPr>
        <p:spPr>
          <a:xfrm>
            <a:off x="3957543" y="2656754"/>
            <a:ext cx="717048" cy="7356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2cm</a:t>
            </a:r>
            <a:r>
              <a:rPr lang="en-US" baseline="30000" dirty="0">
                <a:solidFill>
                  <a:sysClr val="windowText" lastClr="000000"/>
                </a:solidFill>
              </a:rPr>
              <a:t>2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54FA2F8-E3F5-AA4B-812F-189BAFDA19FE}"/>
              </a:ext>
            </a:extLst>
          </p:cNvPr>
          <p:cNvSpPr/>
          <p:nvPr/>
        </p:nvSpPr>
        <p:spPr>
          <a:xfrm>
            <a:off x="4664448" y="2664638"/>
            <a:ext cx="768152" cy="7356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2cm</a:t>
            </a:r>
            <a:r>
              <a:rPr lang="en-US" baseline="30000" dirty="0">
                <a:solidFill>
                  <a:sysClr val="windowText" lastClr="000000"/>
                </a:solidFill>
              </a:rPr>
              <a:t>2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B438358-9951-D144-B515-F2DFA67FE218}"/>
              </a:ext>
            </a:extLst>
          </p:cNvPr>
          <p:cNvSpPr/>
          <p:nvPr/>
        </p:nvSpPr>
        <p:spPr>
          <a:xfrm>
            <a:off x="3949454" y="3418498"/>
            <a:ext cx="717048" cy="7356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2cm</a:t>
            </a:r>
            <a:r>
              <a:rPr lang="en-US" baseline="30000" dirty="0">
                <a:solidFill>
                  <a:sysClr val="windowText" lastClr="000000"/>
                </a:solidFill>
              </a:rPr>
              <a:t>2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0254CA26-9655-3444-82F6-C965941FE087}"/>
              </a:ext>
            </a:extLst>
          </p:cNvPr>
          <p:cNvSpPr/>
          <p:nvPr/>
        </p:nvSpPr>
        <p:spPr>
          <a:xfrm>
            <a:off x="4656359" y="3426382"/>
            <a:ext cx="768152" cy="7356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2cm</a:t>
            </a:r>
            <a:r>
              <a:rPr lang="en-US" baseline="30000" dirty="0">
                <a:solidFill>
                  <a:sysClr val="windowText" lastClr="000000"/>
                </a:solidFill>
              </a:rPr>
              <a:t>2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FFDDEF7B-0CFA-BF4D-91E9-D48EAF2E3A6E}"/>
              </a:ext>
            </a:extLst>
          </p:cNvPr>
          <p:cNvSpPr/>
          <p:nvPr/>
        </p:nvSpPr>
        <p:spPr>
          <a:xfrm>
            <a:off x="3933913" y="2656754"/>
            <a:ext cx="1482436" cy="149629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480CF299-6526-A64F-935E-E154DC6EBC2B}"/>
              </a:ext>
            </a:extLst>
          </p:cNvPr>
          <p:cNvCxnSpPr>
            <a:cxnSpLocks/>
          </p:cNvCxnSpPr>
          <p:nvPr/>
        </p:nvCxnSpPr>
        <p:spPr>
          <a:xfrm>
            <a:off x="8644650" y="38721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65F1B583-809C-B34C-8274-DC06C2DC1C6D}"/>
              </a:ext>
            </a:extLst>
          </p:cNvPr>
          <p:cNvCxnSpPr>
            <a:endCxn id="272" idx="0"/>
          </p:cNvCxnSpPr>
          <p:nvPr/>
        </p:nvCxnSpPr>
        <p:spPr>
          <a:xfrm>
            <a:off x="7744105" y="3872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139353B5-233A-CA40-9C25-4BDC1AEB495C}"/>
              </a:ext>
            </a:extLst>
          </p:cNvPr>
          <p:cNvCxnSpPr/>
          <p:nvPr/>
        </p:nvCxnSpPr>
        <p:spPr>
          <a:xfrm>
            <a:off x="7751032" y="2763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B3444607-F95B-9445-88C8-2CB750565504}"/>
              </a:ext>
            </a:extLst>
          </p:cNvPr>
          <p:cNvCxnSpPr/>
          <p:nvPr/>
        </p:nvCxnSpPr>
        <p:spPr>
          <a:xfrm>
            <a:off x="7751032" y="17657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22473C36-6A88-A54D-B5AC-73EDB2092B0E}"/>
              </a:ext>
            </a:extLst>
          </p:cNvPr>
          <p:cNvCxnSpPr>
            <a:cxnSpLocks/>
          </p:cNvCxnSpPr>
          <p:nvPr/>
        </p:nvCxnSpPr>
        <p:spPr>
          <a:xfrm flipH="1">
            <a:off x="6905902" y="11215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E788AB78-66D7-854B-803C-BCC89971B291}"/>
              </a:ext>
            </a:extLst>
          </p:cNvPr>
          <p:cNvCxnSpPr>
            <a:cxnSpLocks/>
          </p:cNvCxnSpPr>
          <p:nvPr/>
        </p:nvCxnSpPr>
        <p:spPr>
          <a:xfrm flipH="1">
            <a:off x="8402201" y="11215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TextBox 269">
            <a:extLst>
              <a:ext uri="{FF2B5EF4-FFF2-40B4-BE49-F238E27FC236}">
                <a16:creationId xmlns:a16="http://schemas.microsoft.com/office/drawing/2014/main" id="{42B12345-4D43-AF4D-96DE-0B771091BE5D}"/>
              </a:ext>
            </a:extLst>
          </p:cNvPr>
          <p:cNvSpPr txBox="1"/>
          <p:nvPr/>
        </p:nvSpPr>
        <p:spPr>
          <a:xfrm>
            <a:off x="6219245" y="847694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3cm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C67B8ABF-D7CC-0D4C-B2C4-17FE81A0C9EC}"/>
              </a:ext>
            </a:extLst>
          </p:cNvPr>
          <p:cNvSpPr txBox="1"/>
          <p:nvPr/>
        </p:nvSpPr>
        <p:spPr>
          <a:xfrm>
            <a:off x="8693142" y="95068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D0928E47-09BE-AB40-AFB4-1345CBE324A4}"/>
              </a:ext>
            </a:extLst>
          </p:cNvPr>
          <p:cNvSpPr/>
          <p:nvPr/>
        </p:nvSpPr>
        <p:spPr>
          <a:xfrm>
            <a:off x="7009814" y="387210"/>
            <a:ext cx="1482436" cy="14962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4E093380-4EBA-C742-B44D-6CF6385F687B}"/>
              </a:ext>
            </a:extLst>
          </p:cNvPr>
          <p:cNvSpPr/>
          <p:nvPr/>
        </p:nvSpPr>
        <p:spPr>
          <a:xfrm>
            <a:off x="7147976" y="4925194"/>
            <a:ext cx="1482436" cy="1496291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4BDAE669-A2CB-E64F-8ACD-2B55AB18EAD2}"/>
              </a:ext>
            </a:extLst>
          </p:cNvPr>
          <p:cNvCxnSpPr>
            <a:cxnSpLocks/>
          </p:cNvCxnSpPr>
          <p:nvPr/>
        </p:nvCxnSpPr>
        <p:spPr>
          <a:xfrm>
            <a:off x="8782812" y="4925194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C33A07F6-A588-C948-89CD-94E51709FA77}"/>
              </a:ext>
            </a:extLst>
          </p:cNvPr>
          <p:cNvCxnSpPr>
            <a:endCxn id="273" idx="0"/>
          </p:cNvCxnSpPr>
          <p:nvPr/>
        </p:nvCxnSpPr>
        <p:spPr>
          <a:xfrm>
            <a:off x="7882267" y="4925194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6BDD0742-FD32-8740-8C24-C1E9869805A3}"/>
              </a:ext>
            </a:extLst>
          </p:cNvPr>
          <p:cNvCxnSpPr/>
          <p:nvPr/>
        </p:nvCxnSpPr>
        <p:spPr>
          <a:xfrm>
            <a:off x="7889194" y="4814358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A7EF2722-6AEF-824E-B0D9-8B29C27D75E9}"/>
              </a:ext>
            </a:extLst>
          </p:cNvPr>
          <p:cNvCxnSpPr/>
          <p:nvPr/>
        </p:nvCxnSpPr>
        <p:spPr>
          <a:xfrm>
            <a:off x="7889194" y="6303721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1E4EF41-A821-EB40-A9A0-F5701B0DF1EF}"/>
              </a:ext>
            </a:extLst>
          </p:cNvPr>
          <p:cNvCxnSpPr>
            <a:cxnSpLocks/>
          </p:cNvCxnSpPr>
          <p:nvPr/>
        </p:nvCxnSpPr>
        <p:spPr>
          <a:xfrm flipH="1">
            <a:off x="7044064" y="5659493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6BD65AB2-1FE6-6849-BBD2-E6ED1F48396F}"/>
              </a:ext>
            </a:extLst>
          </p:cNvPr>
          <p:cNvCxnSpPr>
            <a:cxnSpLocks/>
          </p:cNvCxnSpPr>
          <p:nvPr/>
        </p:nvCxnSpPr>
        <p:spPr>
          <a:xfrm flipH="1">
            <a:off x="8540363" y="5659488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97CC8C02-13B9-864F-9C41-30773F96DA78}"/>
              </a:ext>
            </a:extLst>
          </p:cNvPr>
          <p:cNvSpPr txBox="1"/>
          <p:nvPr/>
        </p:nvSpPr>
        <p:spPr>
          <a:xfrm>
            <a:off x="6205634" y="5376698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175cm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C4778792-5F16-9A4A-A1B4-59C311D496B5}"/>
              </a:ext>
            </a:extLst>
          </p:cNvPr>
          <p:cNvSpPr/>
          <p:nvPr/>
        </p:nvSpPr>
        <p:spPr>
          <a:xfrm>
            <a:off x="10110374" y="387210"/>
            <a:ext cx="1482436" cy="1496291"/>
          </a:xfrm>
          <a:prstGeom prst="rect">
            <a:avLst/>
          </a:prstGeom>
          <a:solidFill>
            <a:srgbClr val="FFFEA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4544D5E6-23EF-9742-BC6A-FEBB2C82FCF6}"/>
              </a:ext>
            </a:extLst>
          </p:cNvPr>
          <p:cNvCxnSpPr>
            <a:cxnSpLocks/>
          </p:cNvCxnSpPr>
          <p:nvPr/>
        </p:nvCxnSpPr>
        <p:spPr>
          <a:xfrm>
            <a:off x="11745210" y="38721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C99B8058-2957-C74F-8B81-B3AC27C98DF8}"/>
              </a:ext>
            </a:extLst>
          </p:cNvPr>
          <p:cNvCxnSpPr>
            <a:endCxn id="281" idx="0"/>
          </p:cNvCxnSpPr>
          <p:nvPr/>
        </p:nvCxnSpPr>
        <p:spPr>
          <a:xfrm>
            <a:off x="10844665" y="38721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31359217-BF92-2C4B-B9A5-1C6FA72CD51B}"/>
              </a:ext>
            </a:extLst>
          </p:cNvPr>
          <p:cNvCxnSpPr/>
          <p:nvPr/>
        </p:nvCxnSpPr>
        <p:spPr>
          <a:xfrm>
            <a:off x="10851592" y="27637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DE372D67-9C42-034B-8D43-4F1F6E38341A}"/>
              </a:ext>
            </a:extLst>
          </p:cNvPr>
          <p:cNvCxnSpPr/>
          <p:nvPr/>
        </p:nvCxnSpPr>
        <p:spPr>
          <a:xfrm>
            <a:off x="10851592" y="176573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857C4DF3-431E-0941-A0CA-2D3B8A8CC14F}"/>
              </a:ext>
            </a:extLst>
          </p:cNvPr>
          <p:cNvCxnSpPr>
            <a:cxnSpLocks/>
          </p:cNvCxnSpPr>
          <p:nvPr/>
        </p:nvCxnSpPr>
        <p:spPr>
          <a:xfrm flipH="1">
            <a:off x="10006462" y="112150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F294C788-4F75-8446-BABD-69A9999B3886}"/>
              </a:ext>
            </a:extLst>
          </p:cNvPr>
          <p:cNvCxnSpPr>
            <a:cxnSpLocks/>
          </p:cNvCxnSpPr>
          <p:nvPr/>
        </p:nvCxnSpPr>
        <p:spPr>
          <a:xfrm flipH="1">
            <a:off x="11502761" y="112150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608B4E8E-D172-6241-A91C-EEA18797C75B}"/>
              </a:ext>
            </a:extLst>
          </p:cNvPr>
          <p:cNvSpPr txBox="1"/>
          <p:nvPr/>
        </p:nvSpPr>
        <p:spPr>
          <a:xfrm>
            <a:off x="9279344" y="838714"/>
            <a:ext cx="67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 dirty="0"/>
              <a:t>7cm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32056163-1EB7-2244-BA54-6A861350479B}"/>
              </a:ext>
            </a:extLst>
          </p:cNvPr>
          <p:cNvSpPr/>
          <p:nvPr/>
        </p:nvSpPr>
        <p:spPr>
          <a:xfrm>
            <a:off x="10144840" y="4915100"/>
            <a:ext cx="1482436" cy="1496291"/>
          </a:xfrm>
          <a:prstGeom prst="rect">
            <a:avLst/>
          </a:prstGeom>
          <a:solidFill>
            <a:srgbClr val="FFFEA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2A415B80-61ED-8D48-BE01-AD92F68CCD3C}"/>
              </a:ext>
            </a:extLst>
          </p:cNvPr>
          <p:cNvCxnSpPr>
            <a:cxnSpLocks/>
          </p:cNvCxnSpPr>
          <p:nvPr/>
        </p:nvCxnSpPr>
        <p:spPr>
          <a:xfrm>
            <a:off x="11779676" y="4915100"/>
            <a:ext cx="0" cy="14962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A0EA28B6-BC9F-F242-BDBC-84DC0F9B8B4B}"/>
              </a:ext>
            </a:extLst>
          </p:cNvPr>
          <p:cNvCxnSpPr>
            <a:endCxn id="298" idx="0"/>
          </p:cNvCxnSpPr>
          <p:nvPr/>
        </p:nvCxnSpPr>
        <p:spPr>
          <a:xfrm>
            <a:off x="10879131" y="4915100"/>
            <a:ext cx="6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6DFB237C-9F0B-4A42-A82C-4D826DE31C3A}"/>
              </a:ext>
            </a:extLst>
          </p:cNvPr>
          <p:cNvCxnSpPr/>
          <p:nvPr/>
        </p:nvCxnSpPr>
        <p:spPr>
          <a:xfrm>
            <a:off x="10886058" y="4804264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FB5ADF21-9A68-4348-9FA1-EF77EEFB721C}"/>
              </a:ext>
            </a:extLst>
          </p:cNvPr>
          <p:cNvCxnSpPr/>
          <p:nvPr/>
        </p:nvCxnSpPr>
        <p:spPr>
          <a:xfrm>
            <a:off x="10886058" y="6293627"/>
            <a:ext cx="0" cy="235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F02A15B0-7FA0-9E4B-90F1-11E02673613A}"/>
              </a:ext>
            </a:extLst>
          </p:cNvPr>
          <p:cNvCxnSpPr>
            <a:cxnSpLocks/>
          </p:cNvCxnSpPr>
          <p:nvPr/>
        </p:nvCxnSpPr>
        <p:spPr>
          <a:xfrm flipH="1">
            <a:off x="10040928" y="5649399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5A834340-4458-0642-8020-7538D639E6E4}"/>
              </a:ext>
            </a:extLst>
          </p:cNvPr>
          <p:cNvCxnSpPr>
            <a:cxnSpLocks/>
          </p:cNvCxnSpPr>
          <p:nvPr/>
        </p:nvCxnSpPr>
        <p:spPr>
          <a:xfrm flipH="1">
            <a:off x="11537227" y="5649394"/>
            <a:ext cx="187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E3E1E4C0-3093-C64A-8687-C4A0F61E8CCC}"/>
              </a:ext>
            </a:extLst>
          </p:cNvPr>
          <p:cNvSpPr txBox="1"/>
          <p:nvPr/>
        </p:nvSpPr>
        <p:spPr>
          <a:xfrm>
            <a:off x="9202498" y="5366604"/>
            <a:ext cx="8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Area </a:t>
            </a:r>
          </a:p>
          <a:p>
            <a:pPr algn="ctr"/>
            <a:r>
              <a:rPr lang="en-US"/>
              <a:t>17</a:t>
            </a:r>
            <a:r>
              <a:rPr lang="en-US" dirty="0"/>
              <a:t>5</a:t>
            </a:r>
            <a:r>
              <a:rPr lang="en-US"/>
              <a:t>cm</a:t>
            </a:r>
            <a:r>
              <a:rPr lang="en-US" baseline="30000"/>
              <a:t>2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161DD6-4126-074C-8553-2A931C536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604160"/>
              </p:ext>
            </p:extLst>
          </p:nvPr>
        </p:nvGraphicFramePr>
        <p:xfrm>
          <a:off x="10159808" y="4915099"/>
          <a:ext cx="146747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94">
                  <a:extLst>
                    <a:ext uri="{9D8B030D-6E8A-4147-A177-3AD203B41FA5}">
                      <a16:colId xmlns:a16="http://schemas.microsoft.com/office/drawing/2014/main" val="3540316504"/>
                    </a:ext>
                  </a:extLst>
                </a:gridCol>
                <a:gridCol w="293494">
                  <a:extLst>
                    <a:ext uri="{9D8B030D-6E8A-4147-A177-3AD203B41FA5}">
                      <a16:colId xmlns:a16="http://schemas.microsoft.com/office/drawing/2014/main" val="678923881"/>
                    </a:ext>
                  </a:extLst>
                </a:gridCol>
                <a:gridCol w="293494">
                  <a:extLst>
                    <a:ext uri="{9D8B030D-6E8A-4147-A177-3AD203B41FA5}">
                      <a16:colId xmlns:a16="http://schemas.microsoft.com/office/drawing/2014/main" val="3091616943"/>
                    </a:ext>
                  </a:extLst>
                </a:gridCol>
                <a:gridCol w="293494">
                  <a:extLst>
                    <a:ext uri="{9D8B030D-6E8A-4147-A177-3AD203B41FA5}">
                      <a16:colId xmlns:a16="http://schemas.microsoft.com/office/drawing/2014/main" val="1456834818"/>
                    </a:ext>
                  </a:extLst>
                </a:gridCol>
                <a:gridCol w="293494">
                  <a:extLst>
                    <a:ext uri="{9D8B030D-6E8A-4147-A177-3AD203B41FA5}">
                      <a16:colId xmlns:a16="http://schemas.microsoft.com/office/drawing/2014/main" val="2905875485"/>
                    </a:ext>
                  </a:extLst>
                </a:gridCol>
              </a:tblGrid>
              <a:tr h="301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424523"/>
                  </a:ext>
                </a:extLst>
              </a:tr>
              <a:tr h="301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46857"/>
                  </a:ext>
                </a:extLst>
              </a:tr>
              <a:tr h="301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825614"/>
                  </a:ext>
                </a:extLst>
              </a:tr>
              <a:tr h="301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796163"/>
                  </a:ext>
                </a:extLst>
              </a:tr>
              <a:tr h="3012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309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238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188</Words>
  <Application>Microsoft Office PowerPoint</Application>
  <PresentationFormat>Widescreen</PresentationFormat>
  <Paragraphs>154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Which of these match with each diagram?</vt:lpstr>
      <vt:lpstr>PowerPoint Presentation</vt:lpstr>
      <vt:lpstr>Which of these match with each diagram?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2018-10-18T20:56:15Z</dcterms:created>
  <dcterms:modified xsi:type="dcterms:W3CDTF">2018-11-22T12:31:28Z</dcterms:modified>
</cp:coreProperties>
</file>