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692484-6818-9D49-A135-D318116BC429}" v="25" dt="2018-10-20T14:44:58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88126"/>
  </p:normalViewPr>
  <p:slideViewPr>
    <p:cSldViewPr snapToGrid="0" snapToObjects="1">
      <p:cViewPr varScale="1">
        <p:scale>
          <a:sx n="80" d="100"/>
          <a:sy n="80" d="100"/>
        </p:scale>
        <p:origin x="1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13A49-4C90-4842-8F8D-CBC9DAE9B62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AFE5F-4170-8A49-8186-9E491701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59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0A20B-085A-B64E-BEB0-F692D4ADB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88DEB-695C-0341-A338-CA568DB47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100EC-C097-7140-92FC-AE303DFA5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44E0E-FE8B-9B47-9535-C6233614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617F-BB06-C145-B5FF-A690EC46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7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D1A7F-5394-5940-B282-95C353C8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66D7F-0A29-7749-B91F-401F86886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A9A48-17C1-5441-A05E-2B57B292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81D7C-62D4-104B-9C74-54027571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FB3C0-2260-1048-94A7-CEB91586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5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F587-9D80-B34D-BF00-8FF1991B7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6C23C-9572-3346-B461-11BC2BA7F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35563-2200-B540-86D0-8EBE74F10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F8FA4-B075-BC46-8E7C-78E6E2EB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A888A-BCFF-E442-9312-E8350F54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7DE4-BF66-0F48-B024-6E8D2FBB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6C237-8091-A34E-8704-9F66FAE72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13181-57A6-E64C-93DA-ED6A09375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B68A7-CD36-704C-91E4-9663C6354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97982-1A18-464D-9F03-9223BD01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4AF43-6D1D-2549-90D5-0062827E3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4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9BB95-C629-544C-A8C0-A3F91448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D6D29-842A-C34A-873D-8D47DB6CE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1D061-F221-334B-A442-AF17E29C1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78296-02F9-424D-9B2A-57541D41B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15EEF-B2F6-D042-8C13-5FF62022E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1A685-A071-7247-8CFC-2874AFAC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0A920-A819-1C42-8646-0B3C4457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1BE44C-36F0-E447-A33A-F4A6F3B2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6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6199-7E64-6441-AEAF-6837F487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564AA-DB79-F245-A470-A893ACD6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F81C4-D26F-804B-867F-A6475FE98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B2B35-4F80-834D-BEB0-4E7BF17A9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D3ECE-6705-CF45-BEE0-1F1109B6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C16FC-081B-7246-A903-CC30C34D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D8988-5CB6-6F4C-8F49-033560212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9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270F-1134-B14E-B268-F6F392BF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E478-0E7D-DF49-9727-01E265FFE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7DE63-FA05-1740-9C01-D27C8F2ED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0CD6A-9B92-4948-BBDF-79A2E2A2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8B6F0-FAF4-7E44-91F4-70E6F7EEB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C7C4D-A16A-2543-8810-FC748A62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3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034E-E8CF-F248-B9A1-BBF4EB85B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32FBEB-9634-734A-8815-468B8C329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2B581-CC1E-E342-8A55-DFAE73C97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8DA33-A4E4-934A-B9ED-B4E2FC70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2B37A-0375-C543-8FA3-91A61D659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B1A08-4E2F-DE47-BF56-272C4C836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1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5D850-DC4C-B847-8AC4-E9AB1BDC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ECB87-04D0-7C44-9071-492C5CB68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26347-5597-B446-A037-A5062A21A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C90EA-C869-9145-BB1F-B232336B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7A3A8-44E0-E043-BBC2-B3496F50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6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ABE962-7547-DA41-8F13-861AB7427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C5F18-03CD-6E40-8EA9-C34999ACC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0145B-EF25-6A4C-A098-ACBC6596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576F5-EC18-6B40-BECA-9F6B59E4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E0080-0B10-8A4E-8689-AFAC2320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A7FD2-8775-4B49-B4AB-D169F1CB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66FD9-7FA9-A443-843E-109935FA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9FC6D-5420-8640-8543-AAA6120CD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7DC93-A22F-C04C-9ECD-99978D33FA18}" type="datetimeFigureOut">
              <a:rPr lang="en-US" smtClean="0"/>
              <a:t>10/18/18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47D36-E8D3-2548-A305-DC0854502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33058-B1D1-F243-97BD-65D675BB4E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4E3010A-569A-EE46-8A2A-0B786ADF7D91}"/>
              </a:ext>
            </a:extLst>
          </p:cNvPr>
          <p:cNvSpPr/>
          <p:nvPr/>
        </p:nvSpPr>
        <p:spPr>
          <a:xfrm>
            <a:off x="10734596" y="4515409"/>
            <a:ext cx="1099176" cy="10703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4BDDD5F-3CCF-1F44-81F1-5A86F15C5B9F}"/>
              </a:ext>
            </a:extLst>
          </p:cNvPr>
          <p:cNvSpPr/>
          <p:nvPr/>
        </p:nvSpPr>
        <p:spPr>
          <a:xfrm>
            <a:off x="7603362" y="1125310"/>
            <a:ext cx="1099176" cy="10703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1933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FE06405-938E-9049-8AA2-49553057E92B}"/>
              </a:ext>
            </a:extLst>
          </p:cNvPr>
          <p:cNvSpPr/>
          <p:nvPr/>
        </p:nvSpPr>
        <p:spPr>
          <a:xfrm>
            <a:off x="586266" y="854702"/>
            <a:ext cx="1482436" cy="149629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525AB4-5027-864C-A9DD-19B07C0A2094}"/>
              </a:ext>
            </a:extLst>
          </p:cNvPr>
          <p:cNvCxnSpPr>
            <a:cxnSpLocks/>
          </p:cNvCxnSpPr>
          <p:nvPr/>
        </p:nvCxnSpPr>
        <p:spPr>
          <a:xfrm>
            <a:off x="2221102" y="85470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0B2F66-BC47-7947-A376-07C69E8CC1A2}"/>
              </a:ext>
            </a:extLst>
          </p:cNvPr>
          <p:cNvCxnSpPr>
            <a:endCxn id="5" idx="0"/>
          </p:cNvCxnSpPr>
          <p:nvPr/>
        </p:nvCxnSpPr>
        <p:spPr>
          <a:xfrm>
            <a:off x="1320557" y="85470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D74AA4-4DBC-4E49-BAAA-D2E839F2EC46}"/>
              </a:ext>
            </a:extLst>
          </p:cNvPr>
          <p:cNvCxnSpPr/>
          <p:nvPr/>
        </p:nvCxnSpPr>
        <p:spPr>
          <a:xfrm>
            <a:off x="1327484" y="74386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1ACFE8-829F-6644-9FBA-ED3D273D61D2}"/>
              </a:ext>
            </a:extLst>
          </p:cNvPr>
          <p:cNvCxnSpPr/>
          <p:nvPr/>
        </p:nvCxnSpPr>
        <p:spPr>
          <a:xfrm>
            <a:off x="1327484" y="223322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CC9702-41E2-9F45-AFB7-2D560A514907}"/>
              </a:ext>
            </a:extLst>
          </p:cNvPr>
          <p:cNvCxnSpPr>
            <a:cxnSpLocks/>
          </p:cNvCxnSpPr>
          <p:nvPr/>
        </p:nvCxnSpPr>
        <p:spPr>
          <a:xfrm flipH="1">
            <a:off x="482354" y="158900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3BBA56-FB8F-2A4C-9E75-253032D3657B}"/>
              </a:ext>
            </a:extLst>
          </p:cNvPr>
          <p:cNvCxnSpPr>
            <a:cxnSpLocks/>
          </p:cNvCxnSpPr>
          <p:nvPr/>
        </p:nvCxnSpPr>
        <p:spPr>
          <a:xfrm flipH="1">
            <a:off x="1978653" y="158899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9E64BB1-26F0-AC4B-9D05-ED50F2419534}"/>
              </a:ext>
            </a:extLst>
          </p:cNvPr>
          <p:cNvSpPr txBox="1"/>
          <p:nvPr/>
        </p:nvSpPr>
        <p:spPr>
          <a:xfrm>
            <a:off x="915992" y="1251975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100cm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97BB82-4829-214F-A083-32A0D9A652D0}"/>
              </a:ext>
            </a:extLst>
          </p:cNvPr>
          <p:cNvSpPr/>
          <p:nvPr/>
        </p:nvSpPr>
        <p:spPr>
          <a:xfrm>
            <a:off x="6691746" y="4351782"/>
            <a:ext cx="1482436" cy="1496291"/>
          </a:xfrm>
          <a:prstGeom prst="rect">
            <a:avLst/>
          </a:prstGeom>
          <a:solidFill>
            <a:srgbClr val="D955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DA0B1D-8A3D-8B4F-B504-925B9E0351AC}"/>
              </a:ext>
            </a:extLst>
          </p:cNvPr>
          <p:cNvCxnSpPr>
            <a:cxnSpLocks/>
          </p:cNvCxnSpPr>
          <p:nvPr/>
        </p:nvCxnSpPr>
        <p:spPr>
          <a:xfrm>
            <a:off x="8326582" y="435178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ACBF7A-1486-5641-A5B7-8452B9CBEC31}"/>
              </a:ext>
            </a:extLst>
          </p:cNvPr>
          <p:cNvCxnSpPr>
            <a:endCxn id="22" idx="0"/>
          </p:cNvCxnSpPr>
          <p:nvPr/>
        </p:nvCxnSpPr>
        <p:spPr>
          <a:xfrm>
            <a:off x="7426037" y="435178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B4EF55-97E7-A241-A6F8-C5421C22ACAF}"/>
              </a:ext>
            </a:extLst>
          </p:cNvPr>
          <p:cNvCxnSpPr/>
          <p:nvPr/>
        </p:nvCxnSpPr>
        <p:spPr>
          <a:xfrm>
            <a:off x="7432964" y="42409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C075B3-886E-6A45-BAD9-B4BD47E53926}"/>
              </a:ext>
            </a:extLst>
          </p:cNvPr>
          <p:cNvCxnSpPr/>
          <p:nvPr/>
        </p:nvCxnSpPr>
        <p:spPr>
          <a:xfrm>
            <a:off x="7432964" y="57303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FC1A49-EF26-C641-9134-D8EC4DEA5B21}"/>
              </a:ext>
            </a:extLst>
          </p:cNvPr>
          <p:cNvCxnSpPr>
            <a:cxnSpLocks/>
          </p:cNvCxnSpPr>
          <p:nvPr/>
        </p:nvCxnSpPr>
        <p:spPr>
          <a:xfrm flipH="1">
            <a:off x="6587834" y="50860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57C4AC-A4C3-AE4C-8C9D-C805DA032AB4}"/>
              </a:ext>
            </a:extLst>
          </p:cNvPr>
          <p:cNvCxnSpPr>
            <a:cxnSpLocks/>
          </p:cNvCxnSpPr>
          <p:nvPr/>
        </p:nvCxnSpPr>
        <p:spPr>
          <a:xfrm flipH="1">
            <a:off x="8084133" y="508607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BAE3E15-8F7B-B44D-8171-CF065A651BB6}"/>
              </a:ext>
            </a:extLst>
          </p:cNvPr>
          <p:cNvSpPr txBox="1"/>
          <p:nvPr/>
        </p:nvSpPr>
        <p:spPr>
          <a:xfrm>
            <a:off x="2269594" y="14181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62DF5D-1798-0E4C-BEEA-2CE6F5DE0963}"/>
              </a:ext>
            </a:extLst>
          </p:cNvPr>
          <p:cNvSpPr/>
          <p:nvPr/>
        </p:nvSpPr>
        <p:spPr>
          <a:xfrm>
            <a:off x="3851006" y="437610"/>
            <a:ext cx="1482436" cy="149629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1D8488-3A8D-6647-9670-D5F19C6D4604}"/>
              </a:ext>
            </a:extLst>
          </p:cNvPr>
          <p:cNvCxnSpPr>
            <a:endCxn id="33" idx="0"/>
          </p:cNvCxnSpPr>
          <p:nvPr/>
        </p:nvCxnSpPr>
        <p:spPr>
          <a:xfrm>
            <a:off x="4585297" y="4376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2A6690-B531-034E-B128-543034369AB4}"/>
              </a:ext>
            </a:extLst>
          </p:cNvPr>
          <p:cNvCxnSpPr/>
          <p:nvPr/>
        </p:nvCxnSpPr>
        <p:spPr>
          <a:xfrm>
            <a:off x="4592224" y="3267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5CDD28-9B70-AE4D-8A03-A17233A88ED1}"/>
              </a:ext>
            </a:extLst>
          </p:cNvPr>
          <p:cNvCxnSpPr>
            <a:cxnSpLocks/>
          </p:cNvCxnSpPr>
          <p:nvPr/>
        </p:nvCxnSpPr>
        <p:spPr>
          <a:xfrm flipH="1">
            <a:off x="3747094" y="11719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7C608E3-D62C-9A4D-8BAB-DE5112CD8CFF}"/>
              </a:ext>
            </a:extLst>
          </p:cNvPr>
          <p:cNvCxnSpPr>
            <a:cxnSpLocks/>
          </p:cNvCxnSpPr>
          <p:nvPr/>
        </p:nvCxnSpPr>
        <p:spPr>
          <a:xfrm flipH="1">
            <a:off x="5243393" y="11719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059EDCF-3CCF-2D48-BCF1-2E347CC0A5FD}"/>
              </a:ext>
            </a:extLst>
          </p:cNvPr>
          <p:cNvSpPr txBox="1"/>
          <p:nvPr/>
        </p:nvSpPr>
        <p:spPr>
          <a:xfrm>
            <a:off x="4239241" y="834883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155505-6E0E-AF4B-BAD2-C23E5E91BBAF}"/>
              </a:ext>
            </a:extLst>
          </p:cNvPr>
          <p:cNvSpPr txBox="1"/>
          <p:nvPr/>
        </p:nvSpPr>
        <p:spPr>
          <a:xfrm>
            <a:off x="3342728" y="15293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295664-E562-5C4A-8A0B-06050BB6F177}"/>
              </a:ext>
            </a:extLst>
          </p:cNvPr>
          <p:cNvSpPr/>
          <p:nvPr/>
        </p:nvSpPr>
        <p:spPr>
          <a:xfrm>
            <a:off x="3851006" y="1933901"/>
            <a:ext cx="1099176" cy="107034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B81E72-297B-A64A-9EFE-6D461A37D7CB}"/>
              </a:ext>
            </a:extLst>
          </p:cNvPr>
          <p:cNvCxnSpPr/>
          <p:nvPr/>
        </p:nvCxnSpPr>
        <p:spPr>
          <a:xfrm>
            <a:off x="4440499" y="18161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D0699B-276D-1746-AF22-1F0BD3983048}"/>
              </a:ext>
            </a:extLst>
          </p:cNvPr>
          <p:cNvCxnSpPr/>
          <p:nvPr/>
        </p:nvCxnSpPr>
        <p:spPr>
          <a:xfrm>
            <a:off x="4391623" y="288647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8EFE9E5-7C68-BB4E-A132-8C8E7CF4DE0E}"/>
              </a:ext>
            </a:extLst>
          </p:cNvPr>
          <p:cNvCxnSpPr>
            <a:cxnSpLocks/>
          </p:cNvCxnSpPr>
          <p:nvPr/>
        </p:nvCxnSpPr>
        <p:spPr>
          <a:xfrm>
            <a:off x="3774705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BF2A5BD-9459-5D47-8362-968E415C3CDA}"/>
              </a:ext>
            </a:extLst>
          </p:cNvPr>
          <p:cNvCxnSpPr>
            <a:cxnSpLocks/>
          </p:cNvCxnSpPr>
          <p:nvPr/>
        </p:nvCxnSpPr>
        <p:spPr>
          <a:xfrm>
            <a:off x="4839882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90904-AEA9-924F-A24C-1F29E0699DBF}"/>
              </a:ext>
            </a:extLst>
          </p:cNvPr>
          <p:cNvCxnSpPr>
            <a:cxnSpLocks/>
          </p:cNvCxnSpPr>
          <p:nvPr/>
        </p:nvCxnSpPr>
        <p:spPr>
          <a:xfrm flipH="1">
            <a:off x="3747090" y="125503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B0BEF9-40FE-BB43-BCD4-92832F13D55C}"/>
              </a:ext>
            </a:extLst>
          </p:cNvPr>
          <p:cNvCxnSpPr>
            <a:cxnSpLocks/>
          </p:cNvCxnSpPr>
          <p:nvPr/>
        </p:nvCxnSpPr>
        <p:spPr>
          <a:xfrm flipH="1">
            <a:off x="5229530" y="12550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876D04A-422D-4F45-9CEC-F93C22BD4846}"/>
              </a:ext>
            </a:extLst>
          </p:cNvPr>
          <p:cNvCxnSpPr/>
          <p:nvPr/>
        </p:nvCxnSpPr>
        <p:spPr>
          <a:xfrm>
            <a:off x="4675350" y="3129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354FF2-CB37-8746-89FF-7296C9C7A50E}"/>
              </a:ext>
            </a:extLst>
          </p:cNvPr>
          <p:cNvSpPr txBox="1"/>
          <p:nvPr/>
        </p:nvSpPr>
        <p:spPr>
          <a:xfrm>
            <a:off x="4058851" y="2143184"/>
            <a:ext cx="779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36cm</a:t>
            </a:r>
            <a:r>
              <a:rPr lang="en-US" baseline="30000" dirty="0"/>
              <a:t>2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E1C7F2D-271C-D443-89B2-81EE34E38623}"/>
              </a:ext>
            </a:extLst>
          </p:cNvPr>
          <p:cNvCxnSpPr>
            <a:cxnSpLocks/>
          </p:cNvCxnSpPr>
          <p:nvPr/>
        </p:nvCxnSpPr>
        <p:spPr>
          <a:xfrm>
            <a:off x="3666750" y="426941"/>
            <a:ext cx="21172" cy="257730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D4FCAB3-3DEF-FE4F-ADE1-B4FCE3D77F65}"/>
              </a:ext>
            </a:extLst>
          </p:cNvPr>
          <p:cNvSpPr/>
          <p:nvPr/>
        </p:nvSpPr>
        <p:spPr>
          <a:xfrm>
            <a:off x="847886" y="4173725"/>
            <a:ext cx="1482436" cy="149629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8A4049-B4D5-6F45-8219-9D0EC1C1A440}"/>
              </a:ext>
            </a:extLst>
          </p:cNvPr>
          <p:cNvCxnSpPr>
            <a:endCxn id="58" idx="0"/>
          </p:cNvCxnSpPr>
          <p:nvPr/>
        </p:nvCxnSpPr>
        <p:spPr>
          <a:xfrm>
            <a:off x="1582177" y="4173725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B15F41F-3F22-1741-A40D-C04E3FA41A3F}"/>
              </a:ext>
            </a:extLst>
          </p:cNvPr>
          <p:cNvCxnSpPr/>
          <p:nvPr/>
        </p:nvCxnSpPr>
        <p:spPr>
          <a:xfrm>
            <a:off x="1678439" y="5605573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B34AB32-5BA6-2848-B316-5EB8CF696D53}"/>
              </a:ext>
            </a:extLst>
          </p:cNvPr>
          <p:cNvCxnSpPr>
            <a:cxnSpLocks/>
          </p:cNvCxnSpPr>
          <p:nvPr/>
        </p:nvCxnSpPr>
        <p:spPr>
          <a:xfrm flipH="1">
            <a:off x="2240273" y="490801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5AA46B5-F835-5445-8178-642BC9094691}"/>
              </a:ext>
            </a:extLst>
          </p:cNvPr>
          <p:cNvSpPr txBox="1"/>
          <p:nvPr/>
        </p:nvSpPr>
        <p:spPr>
          <a:xfrm>
            <a:off x="1236121" y="4570998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B60554-A1B7-8A46-A785-FD795A3AFBE9}"/>
              </a:ext>
            </a:extLst>
          </p:cNvPr>
          <p:cNvSpPr txBox="1"/>
          <p:nvPr/>
        </p:nvSpPr>
        <p:spPr>
          <a:xfrm>
            <a:off x="114908" y="48064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04215F-115B-9D46-975D-D40D80E15401}"/>
              </a:ext>
            </a:extLst>
          </p:cNvPr>
          <p:cNvSpPr/>
          <p:nvPr/>
        </p:nvSpPr>
        <p:spPr>
          <a:xfrm>
            <a:off x="847886" y="4178822"/>
            <a:ext cx="1099176" cy="10703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62DE412-350A-CB45-845E-E0597A8F5B00}"/>
              </a:ext>
            </a:extLst>
          </p:cNvPr>
          <p:cNvCxnSpPr/>
          <p:nvPr/>
        </p:nvCxnSpPr>
        <p:spPr>
          <a:xfrm>
            <a:off x="1447866" y="513249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8144DAA-5CFD-AD44-ADF5-F5B799A29595}"/>
              </a:ext>
            </a:extLst>
          </p:cNvPr>
          <p:cNvCxnSpPr>
            <a:cxnSpLocks/>
          </p:cNvCxnSpPr>
          <p:nvPr/>
        </p:nvCxnSpPr>
        <p:spPr>
          <a:xfrm>
            <a:off x="1864041" y="4728671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2B4E7BF-4AC8-B44E-AF1F-81E99D21349E}"/>
              </a:ext>
            </a:extLst>
          </p:cNvPr>
          <p:cNvCxnSpPr>
            <a:cxnSpLocks/>
          </p:cNvCxnSpPr>
          <p:nvPr/>
        </p:nvCxnSpPr>
        <p:spPr>
          <a:xfrm flipH="1">
            <a:off x="2226410" y="499114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016583-6E8F-9643-B59F-CB91DBDD3C0F}"/>
              </a:ext>
            </a:extLst>
          </p:cNvPr>
          <p:cNvCxnSpPr/>
          <p:nvPr/>
        </p:nvCxnSpPr>
        <p:spPr>
          <a:xfrm>
            <a:off x="1589104" y="56052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C47EAFB-F0DE-C440-A739-CAAF8C15F3D3}"/>
              </a:ext>
            </a:extLst>
          </p:cNvPr>
          <p:cNvCxnSpPr>
            <a:cxnSpLocks/>
          </p:cNvCxnSpPr>
          <p:nvPr/>
        </p:nvCxnSpPr>
        <p:spPr>
          <a:xfrm>
            <a:off x="631676" y="4163056"/>
            <a:ext cx="0" cy="15599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F27D8935-4604-D04E-9934-F6E6D19BDEC1}"/>
              </a:ext>
            </a:extLst>
          </p:cNvPr>
          <p:cNvSpPr txBox="1"/>
          <p:nvPr/>
        </p:nvSpPr>
        <p:spPr>
          <a:xfrm>
            <a:off x="1132667" y="37391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87118CC-5DC3-BC4E-84FF-705D67694F33}"/>
              </a:ext>
            </a:extLst>
          </p:cNvPr>
          <p:cNvCxnSpPr>
            <a:cxnSpLocks/>
          </p:cNvCxnSpPr>
          <p:nvPr/>
        </p:nvCxnSpPr>
        <p:spPr>
          <a:xfrm>
            <a:off x="784076" y="4058784"/>
            <a:ext cx="116298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B73F40F-F0FB-4946-A558-5A9F3A34CD13}"/>
              </a:ext>
            </a:extLst>
          </p:cNvPr>
          <p:cNvSpPr txBox="1"/>
          <p:nvPr/>
        </p:nvSpPr>
        <p:spPr>
          <a:xfrm>
            <a:off x="8327091" y="49791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DD54D9-EACD-E644-89A3-68F1E3DE3872}"/>
              </a:ext>
            </a:extLst>
          </p:cNvPr>
          <p:cNvSpPr/>
          <p:nvPr/>
        </p:nvSpPr>
        <p:spPr>
          <a:xfrm>
            <a:off x="6503646" y="1129922"/>
            <a:ext cx="1099176" cy="10703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3417B7D-1C93-A945-BBB1-D23EC963BBE5}"/>
              </a:ext>
            </a:extLst>
          </p:cNvPr>
          <p:cNvCxnSpPr/>
          <p:nvPr/>
        </p:nvCxnSpPr>
        <p:spPr>
          <a:xfrm>
            <a:off x="7093139" y="101215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7567B4D-4661-D84A-BEA9-D29CC8C9F5B9}"/>
              </a:ext>
            </a:extLst>
          </p:cNvPr>
          <p:cNvCxnSpPr/>
          <p:nvPr/>
        </p:nvCxnSpPr>
        <p:spPr>
          <a:xfrm>
            <a:off x="7044263" y="208249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849BA6-B881-B94C-8519-1299981EDE2C}"/>
              </a:ext>
            </a:extLst>
          </p:cNvPr>
          <p:cNvCxnSpPr>
            <a:cxnSpLocks/>
          </p:cNvCxnSpPr>
          <p:nvPr/>
        </p:nvCxnSpPr>
        <p:spPr>
          <a:xfrm>
            <a:off x="6427345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7C5FE84-7BCA-0D47-8464-C870334477D6}"/>
              </a:ext>
            </a:extLst>
          </p:cNvPr>
          <p:cNvCxnSpPr>
            <a:cxnSpLocks/>
          </p:cNvCxnSpPr>
          <p:nvPr/>
        </p:nvCxnSpPr>
        <p:spPr>
          <a:xfrm>
            <a:off x="7492522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A1B44F2-BC6F-2649-9543-D2F585BD088B}"/>
              </a:ext>
            </a:extLst>
          </p:cNvPr>
          <p:cNvCxnSpPr/>
          <p:nvPr/>
        </p:nvCxnSpPr>
        <p:spPr>
          <a:xfrm>
            <a:off x="8192855" y="10075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629576-BF28-0F48-9031-E06A9C4235AD}"/>
              </a:ext>
            </a:extLst>
          </p:cNvPr>
          <p:cNvCxnSpPr/>
          <p:nvPr/>
        </p:nvCxnSpPr>
        <p:spPr>
          <a:xfrm>
            <a:off x="8143979" y="207788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2382F99-6720-804E-89E6-2CDC49438EE6}"/>
              </a:ext>
            </a:extLst>
          </p:cNvPr>
          <p:cNvCxnSpPr>
            <a:cxnSpLocks/>
          </p:cNvCxnSpPr>
          <p:nvPr/>
        </p:nvCxnSpPr>
        <p:spPr>
          <a:xfrm>
            <a:off x="8592238" y="1674063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DC263A2-D0C8-4F49-90CF-787B508DBE0F}"/>
              </a:ext>
            </a:extLst>
          </p:cNvPr>
          <p:cNvCxnSpPr>
            <a:cxnSpLocks/>
          </p:cNvCxnSpPr>
          <p:nvPr/>
        </p:nvCxnSpPr>
        <p:spPr>
          <a:xfrm flipH="1">
            <a:off x="6459013" y="966878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0E35827-3119-BC43-9140-C90A71E6ABE0}"/>
              </a:ext>
            </a:extLst>
          </p:cNvPr>
          <p:cNvSpPr txBox="1"/>
          <p:nvPr/>
        </p:nvSpPr>
        <p:spPr>
          <a:xfrm>
            <a:off x="7400064" y="54805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F9FEB6E-9AE3-0341-B08B-A892977434DE}"/>
              </a:ext>
            </a:extLst>
          </p:cNvPr>
          <p:cNvSpPr/>
          <p:nvPr/>
        </p:nvSpPr>
        <p:spPr>
          <a:xfrm>
            <a:off x="9752540" y="926187"/>
            <a:ext cx="1482436" cy="149629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1F96781-AC36-054C-A3C7-760081DA11F9}"/>
              </a:ext>
            </a:extLst>
          </p:cNvPr>
          <p:cNvCxnSpPr>
            <a:cxnSpLocks/>
          </p:cNvCxnSpPr>
          <p:nvPr/>
        </p:nvCxnSpPr>
        <p:spPr>
          <a:xfrm>
            <a:off x="11387376" y="926187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1F28024-2EB0-3945-A9A2-F62DC156CE8E}"/>
              </a:ext>
            </a:extLst>
          </p:cNvPr>
          <p:cNvCxnSpPr>
            <a:endCxn id="96" idx="0"/>
          </p:cNvCxnSpPr>
          <p:nvPr/>
        </p:nvCxnSpPr>
        <p:spPr>
          <a:xfrm>
            <a:off x="10486831" y="926187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06A86DB-0B6C-7549-97E9-25C2DF52A9AE}"/>
              </a:ext>
            </a:extLst>
          </p:cNvPr>
          <p:cNvCxnSpPr/>
          <p:nvPr/>
        </p:nvCxnSpPr>
        <p:spPr>
          <a:xfrm>
            <a:off x="10493758" y="81535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F0FB014-D867-AE49-B69E-22DA4A2D165D}"/>
              </a:ext>
            </a:extLst>
          </p:cNvPr>
          <p:cNvCxnSpPr/>
          <p:nvPr/>
        </p:nvCxnSpPr>
        <p:spPr>
          <a:xfrm>
            <a:off x="10493758" y="23047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60AF2F3-5220-B94C-B0A2-58ECE3FF1094}"/>
              </a:ext>
            </a:extLst>
          </p:cNvPr>
          <p:cNvCxnSpPr>
            <a:cxnSpLocks/>
          </p:cNvCxnSpPr>
          <p:nvPr/>
        </p:nvCxnSpPr>
        <p:spPr>
          <a:xfrm flipH="1">
            <a:off x="9648628" y="166048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B8B036D-0493-0E47-A7C9-9FE21B16278D}"/>
              </a:ext>
            </a:extLst>
          </p:cNvPr>
          <p:cNvCxnSpPr>
            <a:cxnSpLocks/>
          </p:cNvCxnSpPr>
          <p:nvPr/>
        </p:nvCxnSpPr>
        <p:spPr>
          <a:xfrm flipH="1">
            <a:off x="11144927" y="16604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040D76B-6500-0D47-849A-B4B3F5A67371}"/>
              </a:ext>
            </a:extLst>
          </p:cNvPr>
          <p:cNvSpPr txBox="1"/>
          <p:nvPr/>
        </p:nvSpPr>
        <p:spPr>
          <a:xfrm>
            <a:off x="11387885" y="155356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E53EC88-0F7F-5A49-A2C8-C31AC293EF9B}"/>
              </a:ext>
            </a:extLst>
          </p:cNvPr>
          <p:cNvSpPr/>
          <p:nvPr/>
        </p:nvSpPr>
        <p:spPr>
          <a:xfrm>
            <a:off x="9634880" y="4520021"/>
            <a:ext cx="1099176" cy="10703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8CA236A-C99F-8D46-9C7F-03AFE204F83A}"/>
              </a:ext>
            </a:extLst>
          </p:cNvPr>
          <p:cNvCxnSpPr/>
          <p:nvPr/>
        </p:nvCxnSpPr>
        <p:spPr>
          <a:xfrm>
            <a:off x="10224373" y="44022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93737F0-2D15-2447-9ADA-6C439C81C12C}"/>
              </a:ext>
            </a:extLst>
          </p:cNvPr>
          <p:cNvCxnSpPr/>
          <p:nvPr/>
        </p:nvCxnSpPr>
        <p:spPr>
          <a:xfrm>
            <a:off x="10175497" y="547259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B93FA3B-F1F7-AF4D-AF09-92033AAA0B6B}"/>
              </a:ext>
            </a:extLst>
          </p:cNvPr>
          <p:cNvCxnSpPr>
            <a:cxnSpLocks/>
          </p:cNvCxnSpPr>
          <p:nvPr/>
        </p:nvCxnSpPr>
        <p:spPr>
          <a:xfrm>
            <a:off x="9558579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0A8F958-3B0E-3940-8D11-9ED1A36E6797}"/>
              </a:ext>
            </a:extLst>
          </p:cNvPr>
          <p:cNvCxnSpPr>
            <a:cxnSpLocks/>
          </p:cNvCxnSpPr>
          <p:nvPr/>
        </p:nvCxnSpPr>
        <p:spPr>
          <a:xfrm>
            <a:off x="10623756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EBACCD3-C1BE-0D4B-86B0-120F7AA17D6B}"/>
              </a:ext>
            </a:extLst>
          </p:cNvPr>
          <p:cNvCxnSpPr/>
          <p:nvPr/>
        </p:nvCxnSpPr>
        <p:spPr>
          <a:xfrm>
            <a:off x="11324089" y="439764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2932505-19FE-9341-8D43-CFE238BC7BB2}"/>
              </a:ext>
            </a:extLst>
          </p:cNvPr>
          <p:cNvCxnSpPr/>
          <p:nvPr/>
        </p:nvCxnSpPr>
        <p:spPr>
          <a:xfrm>
            <a:off x="11275213" y="546798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C6F7257-8806-1645-998D-70A780CF5C90}"/>
              </a:ext>
            </a:extLst>
          </p:cNvPr>
          <p:cNvCxnSpPr>
            <a:cxnSpLocks/>
          </p:cNvCxnSpPr>
          <p:nvPr/>
        </p:nvCxnSpPr>
        <p:spPr>
          <a:xfrm>
            <a:off x="11723472" y="5064162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D5847B3C-B862-0D47-A4C1-30C64C5572CD}"/>
              </a:ext>
            </a:extLst>
          </p:cNvPr>
          <p:cNvCxnSpPr>
            <a:cxnSpLocks/>
          </p:cNvCxnSpPr>
          <p:nvPr/>
        </p:nvCxnSpPr>
        <p:spPr>
          <a:xfrm flipH="1">
            <a:off x="9590247" y="4356977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1C8259F9-9015-E84C-B388-0EB95EA93015}"/>
              </a:ext>
            </a:extLst>
          </p:cNvPr>
          <p:cNvSpPr txBox="1"/>
          <p:nvPr/>
        </p:nvSpPr>
        <p:spPr>
          <a:xfrm>
            <a:off x="10569422" y="396096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9F7670A-3CA6-3046-9743-7B447344D9CE}"/>
              </a:ext>
            </a:extLst>
          </p:cNvPr>
          <p:cNvSpPr txBox="1"/>
          <p:nvPr/>
        </p:nvSpPr>
        <p:spPr>
          <a:xfrm>
            <a:off x="9770021" y="59590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128cm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28C7A2-71CF-B44F-A529-4EE52F4061B1}"/>
              </a:ext>
            </a:extLst>
          </p:cNvPr>
          <p:cNvSpPr txBox="1"/>
          <p:nvPr/>
        </p:nvSpPr>
        <p:spPr>
          <a:xfrm>
            <a:off x="6637329" y="2591447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F5097C-B565-544F-BA82-FF61D67A8324}"/>
              </a:ext>
            </a:extLst>
          </p:cNvPr>
          <p:cNvSpPr txBox="1"/>
          <p:nvPr/>
        </p:nvSpPr>
        <p:spPr>
          <a:xfrm>
            <a:off x="9571155" y="1473818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41E0C1-895C-FF47-A517-1CC31876AAF0}"/>
              </a:ext>
            </a:extLst>
          </p:cNvPr>
          <p:cNvSpPr txBox="1"/>
          <p:nvPr/>
        </p:nvSpPr>
        <p:spPr>
          <a:xfrm>
            <a:off x="6495106" y="4901410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687F288-2D85-764B-904F-8EE9563FFF95}"/>
              </a:ext>
            </a:extLst>
          </p:cNvPr>
          <p:cNvSpPr txBox="1"/>
          <p:nvPr/>
        </p:nvSpPr>
        <p:spPr>
          <a:xfrm>
            <a:off x="528454" y="5866069"/>
            <a:ext cx="200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of shaded shape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6E2539-DFE4-E149-8E3B-DE0C8FC1F957}"/>
              </a:ext>
            </a:extLst>
          </p:cNvPr>
          <p:cNvSpPr/>
          <p:nvPr/>
        </p:nvSpPr>
        <p:spPr>
          <a:xfrm>
            <a:off x="3760984" y="4337930"/>
            <a:ext cx="1482436" cy="149629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C7D0979-F381-0F48-8035-3B383D9B295A}"/>
              </a:ext>
            </a:extLst>
          </p:cNvPr>
          <p:cNvCxnSpPr>
            <a:cxnSpLocks/>
          </p:cNvCxnSpPr>
          <p:nvPr/>
        </p:nvCxnSpPr>
        <p:spPr>
          <a:xfrm>
            <a:off x="5395820" y="433793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D095018-3C13-1648-8EFD-D5A947C6D910}"/>
              </a:ext>
            </a:extLst>
          </p:cNvPr>
          <p:cNvCxnSpPr>
            <a:endCxn id="120" idx="0"/>
          </p:cNvCxnSpPr>
          <p:nvPr/>
        </p:nvCxnSpPr>
        <p:spPr>
          <a:xfrm>
            <a:off x="4495275" y="433793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F334E79-FCCF-1643-BF13-ADD8A913A5F8}"/>
              </a:ext>
            </a:extLst>
          </p:cNvPr>
          <p:cNvCxnSpPr/>
          <p:nvPr/>
        </p:nvCxnSpPr>
        <p:spPr>
          <a:xfrm>
            <a:off x="4502202" y="422709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5A7419A-D703-094C-B030-4F340DC7CA2C}"/>
              </a:ext>
            </a:extLst>
          </p:cNvPr>
          <p:cNvCxnSpPr/>
          <p:nvPr/>
        </p:nvCxnSpPr>
        <p:spPr>
          <a:xfrm>
            <a:off x="4502202" y="57164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89BAABE-A96C-1549-9AFB-AE537B1E88B2}"/>
              </a:ext>
            </a:extLst>
          </p:cNvPr>
          <p:cNvCxnSpPr>
            <a:cxnSpLocks/>
          </p:cNvCxnSpPr>
          <p:nvPr/>
        </p:nvCxnSpPr>
        <p:spPr>
          <a:xfrm flipH="1">
            <a:off x="3657072" y="50722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1408A51-BB4E-BA45-B4DD-A029B6AC984E}"/>
              </a:ext>
            </a:extLst>
          </p:cNvPr>
          <p:cNvCxnSpPr>
            <a:cxnSpLocks/>
          </p:cNvCxnSpPr>
          <p:nvPr/>
        </p:nvCxnSpPr>
        <p:spPr>
          <a:xfrm flipH="1">
            <a:off x="5153371" y="507222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723A57EA-7460-EE44-AFF5-62CACD066E5D}"/>
              </a:ext>
            </a:extLst>
          </p:cNvPr>
          <p:cNvSpPr txBox="1"/>
          <p:nvPr/>
        </p:nvSpPr>
        <p:spPr>
          <a:xfrm>
            <a:off x="5396329" y="496530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14cm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2679C72-ABD5-3D4E-8EAF-A453A66249D9}"/>
              </a:ext>
            </a:extLst>
          </p:cNvPr>
          <p:cNvSpPr txBox="1"/>
          <p:nvPr/>
        </p:nvSpPr>
        <p:spPr>
          <a:xfrm>
            <a:off x="3579599" y="48855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9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D55F-2CD4-8643-835C-39903ECE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these match with each diagram?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/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blipFill>
                <a:blip r:embed="rId2"/>
                <a:stretch>
                  <a:fillRect l="-11818" r="-363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/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blipFill>
                <a:blip r:embed="rId3"/>
                <a:stretch>
                  <a:fillRect r="-3654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/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blipFill>
                <a:blip r:embed="rId4"/>
                <a:stretch>
                  <a:fillRect l="-4867" r="-4867" b="-32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/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blipFill>
                <a:blip r:embed="rId5"/>
                <a:stretch>
                  <a:fillRect l="-5714" r="-142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/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blipFill>
                <a:blip r:embed="rId6"/>
                <a:stretch>
                  <a:fillRect l="-15584" r="-5195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/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 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blipFill>
                <a:blip r:embed="rId7"/>
                <a:stretch>
                  <a:fillRect l="-6667" t="-6757" r="-2222" b="-36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/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blipFill>
                <a:blip r:embed="rId8"/>
                <a:stretch>
                  <a:fillRect r="-7742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/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blipFill>
                <a:blip r:embed="rId9"/>
                <a:stretch>
                  <a:fillRect l="-11818" r="-2727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26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FE06405-938E-9049-8AA2-49553057E92B}"/>
              </a:ext>
            </a:extLst>
          </p:cNvPr>
          <p:cNvSpPr/>
          <p:nvPr/>
        </p:nvSpPr>
        <p:spPr>
          <a:xfrm>
            <a:off x="586266" y="854702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525AB4-5027-864C-A9DD-19B07C0A2094}"/>
              </a:ext>
            </a:extLst>
          </p:cNvPr>
          <p:cNvCxnSpPr>
            <a:cxnSpLocks/>
          </p:cNvCxnSpPr>
          <p:nvPr/>
        </p:nvCxnSpPr>
        <p:spPr>
          <a:xfrm>
            <a:off x="2221102" y="85470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0B2F66-BC47-7947-A376-07C69E8CC1A2}"/>
              </a:ext>
            </a:extLst>
          </p:cNvPr>
          <p:cNvCxnSpPr>
            <a:endCxn id="5" idx="0"/>
          </p:cNvCxnSpPr>
          <p:nvPr/>
        </p:nvCxnSpPr>
        <p:spPr>
          <a:xfrm>
            <a:off x="1320557" y="85470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D74AA4-4DBC-4E49-BAAA-D2E839F2EC46}"/>
              </a:ext>
            </a:extLst>
          </p:cNvPr>
          <p:cNvCxnSpPr/>
          <p:nvPr/>
        </p:nvCxnSpPr>
        <p:spPr>
          <a:xfrm>
            <a:off x="1327484" y="74386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1ACFE8-829F-6644-9FBA-ED3D273D61D2}"/>
              </a:ext>
            </a:extLst>
          </p:cNvPr>
          <p:cNvCxnSpPr/>
          <p:nvPr/>
        </p:nvCxnSpPr>
        <p:spPr>
          <a:xfrm>
            <a:off x="1327484" y="223322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CC9702-41E2-9F45-AFB7-2D560A514907}"/>
              </a:ext>
            </a:extLst>
          </p:cNvPr>
          <p:cNvCxnSpPr>
            <a:cxnSpLocks/>
          </p:cNvCxnSpPr>
          <p:nvPr/>
        </p:nvCxnSpPr>
        <p:spPr>
          <a:xfrm flipH="1">
            <a:off x="482354" y="158900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3BBA56-FB8F-2A4C-9E75-253032D3657B}"/>
              </a:ext>
            </a:extLst>
          </p:cNvPr>
          <p:cNvCxnSpPr>
            <a:cxnSpLocks/>
          </p:cNvCxnSpPr>
          <p:nvPr/>
        </p:nvCxnSpPr>
        <p:spPr>
          <a:xfrm flipH="1">
            <a:off x="1978653" y="158899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9E64BB1-26F0-AC4B-9D05-ED50F2419534}"/>
              </a:ext>
            </a:extLst>
          </p:cNvPr>
          <p:cNvSpPr txBox="1"/>
          <p:nvPr/>
        </p:nvSpPr>
        <p:spPr>
          <a:xfrm>
            <a:off x="915992" y="1251975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100cm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97BB82-4829-214F-A083-32A0D9A652D0}"/>
              </a:ext>
            </a:extLst>
          </p:cNvPr>
          <p:cNvSpPr/>
          <p:nvPr/>
        </p:nvSpPr>
        <p:spPr>
          <a:xfrm>
            <a:off x="6691746" y="4351782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DA0B1D-8A3D-8B4F-B504-925B9E0351AC}"/>
              </a:ext>
            </a:extLst>
          </p:cNvPr>
          <p:cNvCxnSpPr>
            <a:cxnSpLocks/>
          </p:cNvCxnSpPr>
          <p:nvPr/>
        </p:nvCxnSpPr>
        <p:spPr>
          <a:xfrm>
            <a:off x="8326582" y="435178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ACBF7A-1486-5641-A5B7-8452B9CBEC31}"/>
              </a:ext>
            </a:extLst>
          </p:cNvPr>
          <p:cNvCxnSpPr>
            <a:endCxn id="22" idx="0"/>
          </p:cNvCxnSpPr>
          <p:nvPr/>
        </p:nvCxnSpPr>
        <p:spPr>
          <a:xfrm>
            <a:off x="7426037" y="435178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B4EF55-97E7-A241-A6F8-C5421C22ACAF}"/>
              </a:ext>
            </a:extLst>
          </p:cNvPr>
          <p:cNvCxnSpPr/>
          <p:nvPr/>
        </p:nvCxnSpPr>
        <p:spPr>
          <a:xfrm>
            <a:off x="7432964" y="42409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C075B3-886E-6A45-BAD9-B4BD47E53926}"/>
              </a:ext>
            </a:extLst>
          </p:cNvPr>
          <p:cNvCxnSpPr/>
          <p:nvPr/>
        </p:nvCxnSpPr>
        <p:spPr>
          <a:xfrm>
            <a:off x="7432964" y="57303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FC1A49-EF26-C641-9134-D8EC4DEA5B21}"/>
              </a:ext>
            </a:extLst>
          </p:cNvPr>
          <p:cNvCxnSpPr>
            <a:cxnSpLocks/>
          </p:cNvCxnSpPr>
          <p:nvPr/>
        </p:nvCxnSpPr>
        <p:spPr>
          <a:xfrm flipH="1">
            <a:off x="6587834" y="50860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57C4AC-A4C3-AE4C-8C9D-C805DA032AB4}"/>
              </a:ext>
            </a:extLst>
          </p:cNvPr>
          <p:cNvCxnSpPr>
            <a:cxnSpLocks/>
          </p:cNvCxnSpPr>
          <p:nvPr/>
        </p:nvCxnSpPr>
        <p:spPr>
          <a:xfrm flipH="1">
            <a:off x="8084133" y="508607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BAE3E15-8F7B-B44D-8171-CF065A651BB6}"/>
              </a:ext>
            </a:extLst>
          </p:cNvPr>
          <p:cNvSpPr txBox="1"/>
          <p:nvPr/>
        </p:nvSpPr>
        <p:spPr>
          <a:xfrm>
            <a:off x="2269594" y="14181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62DF5D-1798-0E4C-BEEA-2CE6F5DE0963}"/>
              </a:ext>
            </a:extLst>
          </p:cNvPr>
          <p:cNvSpPr/>
          <p:nvPr/>
        </p:nvSpPr>
        <p:spPr>
          <a:xfrm>
            <a:off x="3851006" y="437610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1D8488-3A8D-6647-9670-D5F19C6D4604}"/>
              </a:ext>
            </a:extLst>
          </p:cNvPr>
          <p:cNvCxnSpPr>
            <a:endCxn id="33" idx="0"/>
          </p:cNvCxnSpPr>
          <p:nvPr/>
        </p:nvCxnSpPr>
        <p:spPr>
          <a:xfrm>
            <a:off x="4585297" y="4376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2A6690-B531-034E-B128-543034369AB4}"/>
              </a:ext>
            </a:extLst>
          </p:cNvPr>
          <p:cNvCxnSpPr/>
          <p:nvPr/>
        </p:nvCxnSpPr>
        <p:spPr>
          <a:xfrm>
            <a:off x="4592224" y="3267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5CDD28-9B70-AE4D-8A03-A17233A88ED1}"/>
              </a:ext>
            </a:extLst>
          </p:cNvPr>
          <p:cNvCxnSpPr>
            <a:cxnSpLocks/>
          </p:cNvCxnSpPr>
          <p:nvPr/>
        </p:nvCxnSpPr>
        <p:spPr>
          <a:xfrm flipH="1">
            <a:off x="3747094" y="11719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7C608E3-D62C-9A4D-8BAB-DE5112CD8CFF}"/>
              </a:ext>
            </a:extLst>
          </p:cNvPr>
          <p:cNvCxnSpPr>
            <a:cxnSpLocks/>
          </p:cNvCxnSpPr>
          <p:nvPr/>
        </p:nvCxnSpPr>
        <p:spPr>
          <a:xfrm flipH="1">
            <a:off x="5243393" y="11719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059EDCF-3CCF-2D48-BCF1-2E347CC0A5FD}"/>
              </a:ext>
            </a:extLst>
          </p:cNvPr>
          <p:cNvSpPr txBox="1"/>
          <p:nvPr/>
        </p:nvSpPr>
        <p:spPr>
          <a:xfrm>
            <a:off x="4239241" y="834883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155505-6E0E-AF4B-BAD2-C23E5E91BBAF}"/>
              </a:ext>
            </a:extLst>
          </p:cNvPr>
          <p:cNvSpPr txBox="1"/>
          <p:nvPr/>
        </p:nvSpPr>
        <p:spPr>
          <a:xfrm>
            <a:off x="3342728" y="15293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295664-E562-5C4A-8A0B-06050BB6F177}"/>
              </a:ext>
            </a:extLst>
          </p:cNvPr>
          <p:cNvSpPr/>
          <p:nvPr/>
        </p:nvSpPr>
        <p:spPr>
          <a:xfrm>
            <a:off x="3851006" y="1933901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B81E72-297B-A64A-9EFE-6D461A37D7CB}"/>
              </a:ext>
            </a:extLst>
          </p:cNvPr>
          <p:cNvCxnSpPr/>
          <p:nvPr/>
        </p:nvCxnSpPr>
        <p:spPr>
          <a:xfrm>
            <a:off x="4440499" y="18161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D0699B-276D-1746-AF22-1F0BD3983048}"/>
              </a:ext>
            </a:extLst>
          </p:cNvPr>
          <p:cNvCxnSpPr/>
          <p:nvPr/>
        </p:nvCxnSpPr>
        <p:spPr>
          <a:xfrm>
            <a:off x="4391623" y="288647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8EFE9E5-7C68-BB4E-A132-8C8E7CF4DE0E}"/>
              </a:ext>
            </a:extLst>
          </p:cNvPr>
          <p:cNvCxnSpPr>
            <a:cxnSpLocks/>
          </p:cNvCxnSpPr>
          <p:nvPr/>
        </p:nvCxnSpPr>
        <p:spPr>
          <a:xfrm>
            <a:off x="3774705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BF2A5BD-9459-5D47-8362-968E415C3CDA}"/>
              </a:ext>
            </a:extLst>
          </p:cNvPr>
          <p:cNvCxnSpPr>
            <a:cxnSpLocks/>
          </p:cNvCxnSpPr>
          <p:nvPr/>
        </p:nvCxnSpPr>
        <p:spPr>
          <a:xfrm>
            <a:off x="4839882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90904-AEA9-924F-A24C-1F29E0699DBF}"/>
              </a:ext>
            </a:extLst>
          </p:cNvPr>
          <p:cNvCxnSpPr>
            <a:cxnSpLocks/>
          </p:cNvCxnSpPr>
          <p:nvPr/>
        </p:nvCxnSpPr>
        <p:spPr>
          <a:xfrm flipH="1">
            <a:off x="3747090" y="125503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B0BEF9-40FE-BB43-BCD4-92832F13D55C}"/>
              </a:ext>
            </a:extLst>
          </p:cNvPr>
          <p:cNvCxnSpPr>
            <a:cxnSpLocks/>
          </p:cNvCxnSpPr>
          <p:nvPr/>
        </p:nvCxnSpPr>
        <p:spPr>
          <a:xfrm flipH="1">
            <a:off x="5229530" y="12550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876D04A-422D-4F45-9CEC-F93C22BD4846}"/>
              </a:ext>
            </a:extLst>
          </p:cNvPr>
          <p:cNvCxnSpPr/>
          <p:nvPr/>
        </p:nvCxnSpPr>
        <p:spPr>
          <a:xfrm>
            <a:off x="4675350" y="3129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354FF2-CB37-8746-89FF-7296C9C7A50E}"/>
              </a:ext>
            </a:extLst>
          </p:cNvPr>
          <p:cNvSpPr txBox="1"/>
          <p:nvPr/>
        </p:nvSpPr>
        <p:spPr>
          <a:xfrm>
            <a:off x="4058851" y="2143184"/>
            <a:ext cx="779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36cm</a:t>
            </a:r>
            <a:r>
              <a:rPr lang="en-US" baseline="30000" dirty="0"/>
              <a:t>2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E1C7F2D-271C-D443-89B2-81EE34E38623}"/>
              </a:ext>
            </a:extLst>
          </p:cNvPr>
          <p:cNvCxnSpPr>
            <a:cxnSpLocks/>
          </p:cNvCxnSpPr>
          <p:nvPr/>
        </p:nvCxnSpPr>
        <p:spPr>
          <a:xfrm>
            <a:off x="3666750" y="426941"/>
            <a:ext cx="21172" cy="257730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D4FCAB3-3DEF-FE4F-ADE1-B4FCE3D77F65}"/>
              </a:ext>
            </a:extLst>
          </p:cNvPr>
          <p:cNvSpPr/>
          <p:nvPr/>
        </p:nvSpPr>
        <p:spPr>
          <a:xfrm>
            <a:off x="847886" y="4173725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8A4049-B4D5-6F45-8219-9D0EC1C1A440}"/>
              </a:ext>
            </a:extLst>
          </p:cNvPr>
          <p:cNvCxnSpPr>
            <a:endCxn id="58" idx="0"/>
          </p:cNvCxnSpPr>
          <p:nvPr/>
        </p:nvCxnSpPr>
        <p:spPr>
          <a:xfrm>
            <a:off x="1582177" y="4173725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B15F41F-3F22-1741-A40D-C04E3FA41A3F}"/>
              </a:ext>
            </a:extLst>
          </p:cNvPr>
          <p:cNvCxnSpPr/>
          <p:nvPr/>
        </p:nvCxnSpPr>
        <p:spPr>
          <a:xfrm>
            <a:off x="1678439" y="5605573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B34AB32-5BA6-2848-B316-5EB8CF696D53}"/>
              </a:ext>
            </a:extLst>
          </p:cNvPr>
          <p:cNvCxnSpPr>
            <a:cxnSpLocks/>
          </p:cNvCxnSpPr>
          <p:nvPr/>
        </p:nvCxnSpPr>
        <p:spPr>
          <a:xfrm flipH="1">
            <a:off x="2240273" y="490801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5AA46B5-F835-5445-8178-642BC9094691}"/>
              </a:ext>
            </a:extLst>
          </p:cNvPr>
          <p:cNvSpPr txBox="1"/>
          <p:nvPr/>
        </p:nvSpPr>
        <p:spPr>
          <a:xfrm>
            <a:off x="1236121" y="4570998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B60554-A1B7-8A46-A785-FD795A3AFBE9}"/>
              </a:ext>
            </a:extLst>
          </p:cNvPr>
          <p:cNvSpPr txBox="1"/>
          <p:nvPr/>
        </p:nvSpPr>
        <p:spPr>
          <a:xfrm>
            <a:off x="114908" y="48064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04215F-115B-9D46-975D-D40D80E15401}"/>
              </a:ext>
            </a:extLst>
          </p:cNvPr>
          <p:cNvSpPr/>
          <p:nvPr/>
        </p:nvSpPr>
        <p:spPr>
          <a:xfrm>
            <a:off x="847886" y="4178822"/>
            <a:ext cx="1099176" cy="10703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62DE412-350A-CB45-845E-E0597A8F5B00}"/>
              </a:ext>
            </a:extLst>
          </p:cNvPr>
          <p:cNvCxnSpPr/>
          <p:nvPr/>
        </p:nvCxnSpPr>
        <p:spPr>
          <a:xfrm>
            <a:off x="1447866" y="513249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8144DAA-5CFD-AD44-ADF5-F5B799A29595}"/>
              </a:ext>
            </a:extLst>
          </p:cNvPr>
          <p:cNvCxnSpPr>
            <a:cxnSpLocks/>
          </p:cNvCxnSpPr>
          <p:nvPr/>
        </p:nvCxnSpPr>
        <p:spPr>
          <a:xfrm>
            <a:off x="1864041" y="4728671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2B4E7BF-4AC8-B44E-AF1F-81E99D21349E}"/>
              </a:ext>
            </a:extLst>
          </p:cNvPr>
          <p:cNvCxnSpPr>
            <a:cxnSpLocks/>
          </p:cNvCxnSpPr>
          <p:nvPr/>
        </p:nvCxnSpPr>
        <p:spPr>
          <a:xfrm flipH="1">
            <a:off x="2226410" y="499114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016583-6E8F-9643-B59F-CB91DBDD3C0F}"/>
              </a:ext>
            </a:extLst>
          </p:cNvPr>
          <p:cNvCxnSpPr/>
          <p:nvPr/>
        </p:nvCxnSpPr>
        <p:spPr>
          <a:xfrm>
            <a:off x="1589104" y="56052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C47EAFB-F0DE-C440-A739-CAAF8C15F3D3}"/>
              </a:ext>
            </a:extLst>
          </p:cNvPr>
          <p:cNvCxnSpPr>
            <a:cxnSpLocks/>
          </p:cNvCxnSpPr>
          <p:nvPr/>
        </p:nvCxnSpPr>
        <p:spPr>
          <a:xfrm>
            <a:off x="631676" y="4163056"/>
            <a:ext cx="0" cy="15599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F27D8935-4604-D04E-9934-F6E6D19BDEC1}"/>
              </a:ext>
            </a:extLst>
          </p:cNvPr>
          <p:cNvSpPr txBox="1"/>
          <p:nvPr/>
        </p:nvSpPr>
        <p:spPr>
          <a:xfrm>
            <a:off x="1132667" y="37391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87118CC-5DC3-BC4E-84FF-705D67694F33}"/>
              </a:ext>
            </a:extLst>
          </p:cNvPr>
          <p:cNvCxnSpPr>
            <a:cxnSpLocks/>
          </p:cNvCxnSpPr>
          <p:nvPr/>
        </p:nvCxnSpPr>
        <p:spPr>
          <a:xfrm>
            <a:off x="784076" y="4058784"/>
            <a:ext cx="116298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B73F40F-F0FB-4946-A558-5A9F3A34CD13}"/>
              </a:ext>
            </a:extLst>
          </p:cNvPr>
          <p:cNvSpPr txBox="1"/>
          <p:nvPr/>
        </p:nvSpPr>
        <p:spPr>
          <a:xfrm>
            <a:off x="8327091" y="49791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DD54D9-EACD-E644-89A3-68F1E3DE3872}"/>
              </a:ext>
            </a:extLst>
          </p:cNvPr>
          <p:cNvSpPr/>
          <p:nvPr/>
        </p:nvSpPr>
        <p:spPr>
          <a:xfrm>
            <a:off x="6503646" y="1129922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3417B7D-1C93-A945-BBB1-D23EC963BBE5}"/>
              </a:ext>
            </a:extLst>
          </p:cNvPr>
          <p:cNvCxnSpPr/>
          <p:nvPr/>
        </p:nvCxnSpPr>
        <p:spPr>
          <a:xfrm>
            <a:off x="7093139" y="101215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7567B4D-4661-D84A-BEA9-D29CC8C9F5B9}"/>
              </a:ext>
            </a:extLst>
          </p:cNvPr>
          <p:cNvCxnSpPr/>
          <p:nvPr/>
        </p:nvCxnSpPr>
        <p:spPr>
          <a:xfrm>
            <a:off x="7044263" y="208249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849BA6-B881-B94C-8519-1299981EDE2C}"/>
              </a:ext>
            </a:extLst>
          </p:cNvPr>
          <p:cNvCxnSpPr>
            <a:cxnSpLocks/>
          </p:cNvCxnSpPr>
          <p:nvPr/>
        </p:nvCxnSpPr>
        <p:spPr>
          <a:xfrm>
            <a:off x="6427345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7C5FE84-7BCA-0D47-8464-C870334477D6}"/>
              </a:ext>
            </a:extLst>
          </p:cNvPr>
          <p:cNvCxnSpPr>
            <a:cxnSpLocks/>
          </p:cNvCxnSpPr>
          <p:nvPr/>
        </p:nvCxnSpPr>
        <p:spPr>
          <a:xfrm>
            <a:off x="7492522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24BDDD5F-3CCF-1F44-81F1-5A86F15C5B9F}"/>
              </a:ext>
            </a:extLst>
          </p:cNvPr>
          <p:cNvSpPr/>
          <p:nvPr/>
        </p:nvSpPr>
        <p:spPr>
          <a:xfrm>
            <a:off x="7603362" y="1125310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A1B44F2-BC6F-2649-9543-D2F585BD088B}"/>
              </a:ext>
            </a:extLst>
          </p:cNvPr>
          <p:cNvCxnSpPr/>
          <p:nvPr/>
        </p:nvCxnSpPr>
        <p:spPr>
          <a:xfrm>
            <a:off x="8192855" y="10075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629576-BF28-0F48-9031-E06A9C4235AD}"/>
              </a:ext>
            </a:extLst>
          </p:cNvPr>
          <p:cNvCxnSpPr/>
          <p:nvPr/>
        </p:nvCxnSpPr>
        <p:spPr>
          <a:xfrm>
            <a:off x="8143979" y="207788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2382F99-6720-804E-89E6-2CDC49438EE6}"/>
              </a:ext>
            </a:extLst>
          </p:cNvPr>
          <p:cNvCxnSpPr>
            <a:cxnSpLocks/>
          </p:cNvCxnSpPr>
          <p:nvPr/>
        </p:nvCxnSpPr>
        <p:spPr>
          <a:xfrm>
            <a:off x="8592238" y="1674063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DC263A2-D0C8-4F49-90CF-787B508DBE0F}"/>
              </a:ext>
            </a:extLst>
          </p:cNvPr>
          <p:cNvCxnSpPr>
            <a:cxnSpLocks/>
          </p:cNvCxnSpPr>
          <p:nvPr/>
        </p:nvCxnSpPr>
        <p:spPr>
          <a:xfrm flipH="1">
            <a:off x="6459013" y="966878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0E35827-3119-BC43-9140-C90A71E6ABE0}"/>
              </a:ext>
            </a:extLst>
          </p:cNvPr>
          <p:cNvSpPr txBox="1"/>
          <p:nvPr/>
        </p:nvSpPr>
        <p:spPr>
          <a:xfrm>
            <a:off x="7400064" y="54805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F9FEB6E-9AE3-0341-B08B-A892977434DE}"/>
              </a:ext>
            </a:extLst>
          </p:cNvPr>
          <p:cNvSpPr/>
          <p:nvPr/>
        </p:nvSpPr>
        <p:spPr>
          <a:xfrm>
            <a:off x="9752540" y="926187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1F96781-AC36-054C-A3C7-760081DA11F9}"/>
              </a:ext>
            </a:extLst>
          </p:cNvPr>
          <p:cNvCxnSpPr>
            <a:cxnSpLocks/>
          </p:cNvCxnSpPr>
          <p:nvPr/>
        </p:nvCxnSpPr>
        <p:spPr>
          <a:xfrm>
            <a:off x="11387376" y="926187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1F28024-2EB0-3945-A9A2-F62DC156CE8E}"/>
              </a:ext>
            </a:extLst>
          </p:cNvPr>
          <p:cNvCxnSpPr>
            <a:endCxn id="96" idx="0"/>
          </p:cNvCxnSpPr>
          <p:nvPr/>
        </p:nvCxnSpPr>
        <p:spPr>
          <a:xfrm>
            <a:off x="10486831" y="926187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06A86DB-0B6C-7549-97E9-25C2DF52A9AE}"/>
              </a:ext>
            </a:extLst>
          </p:cNvPr>
          <p:cNvCxnSpPr/>
          <p:nvPr/>
        </p:nvCxnSpPr>
        <p:spPr>
          <a:xfrm>
            <a:off x="10493758" y="81535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F0FB014-D867-AE49-B69E-22DA4A2D165D}"/>
              </a:ext>
            </a:extLst>
          </p:cNvPr>
          <p:cNvCxnSpPr/>
          <p:nvPr/>
        </p:nvCxnSpPr>
        <p:spPr>
          <a:xfrm>
            <a:off x="10493758" y="23047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60AF2F3-5220-B94C-B0A2-58ECE3FF1094}"/>
              </a:ext>
            </a:extLst>
          </p:cNvPr>
          <p:cNvCxnSpPr>
            <a:cxnSpLocks/>
          </p:cNvCxnSpPr>
          <p:nvPr/>
        </p:nvCxnSpPr>
        <p:spPr>
          <a:xfrm flipH="1">
            <a:off x="9648628" y="166048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B8B036D-0493-0E47-A7C9-9FE21B16278D}"/>
              </a:ext>
            </a:extLst>
          </p:cNvPr>
          <p:cNvCxnSpPr>
            <a:cxnSpLocks/>
          </p:cNvCxnSpPr>
          <p:nvPr/>
        </p:nvCxnSpPr>
        <p:spPr>
          <a:xfrm flipH="1">
            <a:off x="11144927" y="16604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040D76B-6500-0D47-849A-B4B3F5A67371}"/>
              </a:ext>
            </a:extLst>
          </p:cNvPr>
          <p:cNvSpPr txBox="1"/>
          <p:nvPr/>
        </p:nvSpPr>
        <p:spPr>
          <a:xfrm>
            <a:off x="11387885" y="155356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E53EC88-0F7F-5A49-A2C8-C31AC293EF9B}"/>
              </a:ext>
            </a:extLst>
          </p:cNvPr>
          <p:cNvSpPr/>
          <p:nvPr/>
        </p:nvSpPr>
        <p:spPr>
          <a:xfrm>
            <a:off x="9634880" y="4520021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8CA236A-C99F-8D46-9C7F-03AFE204F83A}"/>
              </a:ext>
            </a:extLst>
          </p:cNvPr>
          <p:cNvCxnSpPr/>
          <p:nvPr/>
        </p:nvCxnSpPr>
        <p:spPr>
          <a:xfrm>
            <a:off x="10224373" y="44022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93737F0-2D15-2447-9ADA-6C439C81C12C}"/>
              </a:ext>
            </a:extLst>
          </p:cNvPr>
          <p:cNvCxnSpPr/>
          <p:nvPr/>
        </p:nvCxnSpPr>
        <p:spPr>
          <a:xfrm>
            <a:off x="10175497" y="547259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B93FA3B-F1F7-AF4D-AF09-92033AAA0B6B}"/>
              </a:ext>
            </a:extLst>
          </p:cNvPr>
          <p:cNvCxnSpPr>
            <a:cxnSpLocks/>
          </p:cNvCxnSpPr>
          <p:nvPr/>
        </p:nvCxnSpPr>
        <p:spPr>
          <a:xfrm>
            <a:off x="9558579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0A8F958-3B0E-3940-8D11-9ED1A36E6797}"/>
              </a:ext>
            </a:extLst>
          </p:cNvPr>
          <p:cNvCxnSpPr>
            <a:cxnSpLocks/>
          </p:cNvCxnSpPr>
          <p:nvPr/>
        </p:nvCxnSpPr>
        <p:spPr>
          <a:xfrm>
            <a:off x="10623756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4E3010A-569A-EE46-8A2A-0B786ADF7D91}"/>
              </a:ext>
            </a:extLst>
          </p:cNvPr>
          <p:cNvSpPr/>
          <p:nvPr/>
        </p:nvSpPr>
        <p:spPr>
          <a:xfrm>
            <a:off x="10734596" y="4515409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EBACCD3-C1BE-0D4B-86B0-120F7AA17D6B}"/>
              </a:ext>
            </a:extLst>
          </p:cNvPr>
          <p:cNvCxnSpPr/>
          <p:nvPr/>
        </p:nvCxnSpPr>
        <p:spPr>
          <a:xfrm>
            <a:off x="11324089" y="439764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2932505-19FE-9341-8D43-CFE238BC7BB2}"/>
              </a:ext>
            </a:extLst>
          </p:cNvPr>
          <p:cNvCxnSpPr/>
          <p:nvPr/>
        </p:nvCxnSpPr>
        <p:spPr>
          <a:xfrm>
            <a:off x="11275213" y="546798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C6F7257-8806-1645-998D-70A780CF5C90}"/>
              </a:ext>
            </a:extLst>
          </p:cNvPr>
          <p:cNvCxnSpPr>
            <a:cxnSpLocks/>
          </p:cNvCxnSpPr>
          <p:nvPr/>
        </p:nvCxnSpPr>
        <p:spPr>
          <a:xfrm>
            <a:off x="11723472" y="5064162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D5847B3C-B862-0D47-A4C1-30C64C5572CD}"/>
              </a:ext>
            </a:extLst>
          </p:cNvPr>
          <p:cNvCxnSpPr>
            <a:cxnSpLocks/>
          </p:cNvCxnSpPr>
          <p:nvPr/>
        </p:nvCxnSpPr>
        <p:spPr>
          <a:xfrm flipH="1">
            <a:off x="9590247" y="4356977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1C8259F9-9015-E84C-B388-0EB95EA93015}"/>
              </a:ext>
            </a:extLst>
          </p:cNvPr>
          <p:cNvSpPr txBox="1"/>
          <p:nvPr/>
        </p:nvSpPr>
        <p:spPr>
          <a:xfrm>
            <a:off x="10569422" y="396096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9F7670A-3CA6-3046-9743-7B447344D9CE}"/>
              </a:ext>
            </a:extLst>
          </p:cNvPr>
          <p:cNvSpPr txBox="1"/>
          <p:nvPr/>
        </p:nvSpPr>
        <p:spPr>
          <a:xfrm>
            <a:off x="9770021" y="59590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128cm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28C7A2-71CF-B44F-A529-4EE52F4061B1}"/>
              </a:ext>
            </a:extLst>
          </p:cNvPr>
          <p:cNvSpPr txBox="1"/>
          <p:nvPr/>
        </p:nvSpPr>
        <p:spPr>
          <a:xfrm>
            <a:off x="6637329" y="2591447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F5097C-B565-544F-BA82-FF61D67A8324}"/>
              </a:ext>
            </a:extLst>
          </p:cNvPr>
          <p:cNvSpPr txBox="1"/>
          <p:nvPr/>
        </p:nvSpPr>
        <p:spPr>
          <a:xfrm>
            <a:off x="9571155" y="1473818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41E0C1-895C-FF47-A517-1CC31876AAF0}"/>
              </a:ext>
            </a:extLst>
          </p:cNvPr>
          <p:cNvSpPr txBox="1"/>
          <p:nvPr/>
        </p:nvSpPr>
        <p:spPr>
          <a:xfrm>
            <a:off x="6495106" y="4901410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687F288-2D85-764B-904F-8EE9563FFF95}"/>
              </a:ext>
            </a:extLst>
          </p:cNvPr>
          <p:cNvSpPr txBox="1"/>
          <p:nvPr/>
        </p:nvSpPr>
        <p:spPr>
          <a:xfrm>
            <a:off x="528454" y="5866069"/>
            <a:ext cx="200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of shaded shape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6E2539-DFE4-E149-8E3B-DE0C8FC1F957}"/>
              </a:ext>
            </a:extLst>
          </p:cNvPr>
          <p:cNvSpPr/>
          <p:nvPr/>
        </p:nvSpPr>
        <p:spPr>
          <a:xfrm>
            <a:off x="3760984" y="4337930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C7D0979-F381-0F48-8035-3B383D9B295A}"/>
              </a:ext>
            </a:extLst>
          </p:cNvPr>
          <p:cNvCxnSpPr>
            <a:cxnSpLocks/>
          </p:cNvCxnSpPr>
          <p:nvPr/>
        </p:nvCxnSpPr>
        <p:spPr>
          <a:xfrm>
            <a:off x="5395820" y="433793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D095018-3C13-1648-8EFD-D5A947C6D910}"/>
              </a:ext>
            </a:extLst>
          </p:cNvPr>
          <p:cNvCxnSpPr>
            <a:endCxn id="120" idx="0"/>
          </p:cNvCxnSpPr>
          <p:nvPr/>
        </p:nvCxnSpPr>
        <p:spPr>
          <a:xfrm>
            <a:off x="4495275" y="433793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F334E79-FCCF-1643-BF13-ADD8A913A5F8}"/>
              </a:ext>
            </a:extLst>
          </p:cNvPr>
          <p:cNvCxnSpPr/>
          <p:nvPr/>
        </p:nvCxnSpPr>
        <p:spPr>
          <a:xfrm>
            <a:off x="4502202" y="422709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5A7419A-D703-094C-B030-4F340DC7CA2C}"/>
              </a:ext>
            </a:extLst>
          </p:cNvPr>
          <p:cNvCxnSpPr/>
          <p:nvPr/>
        </p:nvCxnSpPr>
        <p:spPr>
          <a:xfrm>
            <a:off x="4502202" y="57164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89BAABE-A96C-1549-9AFB-AE537B1E88B2}"/>
              </a:ext>
            </a:extLst>
          </p:cNvPr>
          <p:cNvCxnSpPr>
            <a:cxnSpLocks/>
          </p:cNvCxnSpPr>
          <p:nvPr/>
        </p:nvCxnSpPr>
        <p:spPr>
          <a:xfrm flipH="1">
            <a:off x="3657072" y="50722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1408A51-BB4E-BA45-B4DD-A029B6AC984E}"/>
              </a:ext>
            </a:extLst>
          </p:cNvPr>
          <p:cNvCxnSpPr>
            <a:cxnSpLocks/>
          </p:cNvCxnSpPr>
          <p:nvPr/>
        </p:nvCxnSpPr>
        <p:spPr>
          <a:xfrm flipH="1">
            <a:off x="5153371" y="507222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723A57EA-7460-EE44-AFF5-62CACD066E5D}"/>
              </a:ext>
            </a:extLst>
          </p:cNvPr>
          <p:cNvSpPr txBox="1"/>
          <p:nvPr/>
        </p:nvSpPr>
        <p:spPr>
          <a:xfrm>
            <a:off x="5396329" y="496530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14cm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2679C72-ABD5-3D4E-8EAF-A453A66249D9}"/>
              </a:ext>
            </a:extLst>
          </p:cNvPr>
          <p:cNvSpPr txBox="1"/>
          <p:nvPr/>
        </p:nvSpPr>
        <p:spPr>
          <a:xfrm>
            <a:off x="3579599" y="48855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9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D55F-2CD4-8643-835C-39903ECE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these match with each diagram?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/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blipFill>
                <a:blip r:embed="rId2"/>
                <a:stretch>
                  <a:fillRect l="-11818" r="-363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/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blipFill>
                <a:blip r:embed="rId3"/>
                <a:stretch>
                  <a:fillRect r="-3654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/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blipFill>
                <a:blip r:embed="rId4"/>
                <a:stretch>
                  <a:fillRect l="-4867" r="-4867" b="-32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/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blipFill>
                <a:blip r:embed="rId5"/>
                <a:stretch>
                  <a:fillRect l="-5714" r="-142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/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blipFill>
                <a:blip r:embed="rId6"/>
                <a:stretch>
                  <a:fillRect l="-15584" r="-5195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/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 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blipFill>
                <a:blip r:embed="rId7"/>
                <a:stretch>
                  <a:fillRect l="-6667" t="-6757" r="-2222" b="-36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/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blipFill>
                <a:blip r:embed="rId8"/>
                <a:stretch>
                  <a:fillRect r="-7742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/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blipFill>
                <a:blip r:embed="rId9"/>
                <a:stretch>
                  <a:fillRect l="-11818" r="-2727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067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</TotalTime>
  <Words>124</Words>
  <Application>Microsoft Macintosh PowerPoint</Application>
  <PresentationFormat>Widescreen</PresentationFormat>
  <Paragraphs>66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Which of these match with each diagram?</vt:lpstr>
      <vt:lpstr>PowerPoint Presentation</vt:lpstr>
      <vt:lpstr>Which of these match with each diagram?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2018-10-18T20:56:15Z</dcterms:created>
  <dcterms:modified xsi:type="dcterms:W3CDTF">2018-10-20T14:56:25Z</dcterms:modified>
</cp:coreProperties>
</file>