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C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0EEDDE-B1D6-8849-B229-108F855069AA}" v="2" dt="2018-11-29T09:39:43.053"/>
    <p1510:client id="{6228AE67-A2AC-6F46-9046-64150759710E}" v="39" dt="2018-11-29T09:32:43.5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nstantine H" userId="11d19a7c-9788-4373-a3b3-84253269272b" providerId="ADAL" clId="{6228AE67-A2AC-6F46-9046-64150759710E}"/>
    <pc:docChg chg="undo custSel addSld modSld">
      <pc:chgData name="Konstantine H" userId="11d19a7c-9788-4373-a3b3-84253269272b" providerId="ADAL" clId="{6228AE67-A2AC-6F46-9046-64150759710E}" dt="2018-11-29T09:33:06.515" v="1191" actId="20577"/>
      <pc:docMkLst>
        <pc:docMk/>
      </pc:docMkLst>
      <pc:sldChg chg="addSp delSp modSp">
        <pc:chgData name="Konstantine H" userId="11d19a7c-9788-4373-a3b3-84253269272b" providerId="ADAL" clId="{6228AE67-A2AC-6F46-9046-64150759710E}" dt="2018-11-28T22:37:00.251" v="399" actId="14100"/>
        <pc:sldMkLst>
          <pc:docMk/>
          <pc:sldMk cId="3329182370" sldId="256"/>
        </pc:sldMkLst>
        <pc:spChg chg="mod">
          <ac:chgData name="Konstantine H" userId="11d19a7c-9788-4373-a3b3-84253269272b" providerId="ADAL" clId="{6228AE67-A2AC-6F46-9046-64150759710E}" dt="2018-11-28T21:57:50.561" v="2" actId="207"/>
          <ac:spMkLst>
            <pc:docMk/>
            <pc:sldMk cId="3329182370" sldId="256"/>
            <ac:spMk id="17" creationId="{52DC1D24-C97A-CB42-A860-2E11E73C3716}"/>
          </ac:spMkLst>
        </pc:spChg>
        <pc:spChg chg="add del mod">
          <ac:chgData name="Konstantine H" userId="11d19a7c-9788-4373-a3b3-84253269272b" providerId="ADAL" clId="{6228AE67-A2AC-6F46-9046-64150759710E}" dt="2018-11-28T21:58:04.886" v="4"/>
          <ac:spMkLst>
            <pc:docMk/>
            <pc:sldMk cId="3329182370" sldId="256"/>
            <ac:spMk id="19" creationId="{DF902E14-011B-B544-ABFA-A7340F6B801C}"/>
          </ac:spMkLst>
        </pc:spChg>
        <pc:spChg chg="add del mod">
          <ac:chgData name="Konstantine H" userId="11d19a7c-9788-4373-a3b3-84253269272b" providerId="ADAL" clId="{6228AE67-A2AC-6F46-9046-64150759710E}" dt="2018-11-28T22:35:38.927" v="385" actId="478"/>
          <ac:spMkLst>
            <pc:docMk/>
            <pc:sldMk cId="3329182370" sldId="256"/>
            <ac:spMk id="20" creationId="{7793E4F7-806A-8141-BE17-5EA17D692A3C}"/>
          </ac:spMkLst>
        </pc:spChg>
        <pc:spChg chg="add mod">
          <ac:chgData name="Konstantine H" userId="11d19a7c-9788-4373-a3b3-84253269272b" providerId="ADAL" clId="{6228AE67-A2AC-6F46-9046-64150759710E}" dt="2018-11-28T22:37:00.251" v="399" actId="14100"/>
          <ac:spMkLst>
            <pc:docMk/>
            <pc:sldMk cId="3329182370" sldId="256"/>
            <ac:spMk id="21" creationId="{A6417992-A406-3E41-9CB5-7F40FC21C953}"/>
          </ac:spMkLst>
        </pc:spChg>
      </pc:sldChg>
      <pc:sldChg chg="addSp delSp modSp add">
        <pc:chgData name="Konstantine H" userId="11d19a7c-9788-4373-a3b3-84253269272b" providerId="ADAL" clId="{6228AE67-A2AC-6F46-9046-64150759710E}" dt="2018-11-29T08:55:10.306" v="516" actId="20577"/>
        <pc:sldMkLst>
          <pc:docMk/>
          <pc:sldMk cId="3499496178" sldId="257"/>
        </pc:sldMkLst>
        <pc:spChg chg="del">
          <ac:chgData name="Konstantine H" userId="11d19a7c-9788-4373-a3b3-84253269272b" providerId="ADAL" clId="{6228AE67-A2AC-6F46-9046-64150759710E}" dt="2018-11-28T22:38:09.380" v="401" actId="478"/>
          <ac:spMkLst>
            <pc:docMk/>
            <pc:sldMk cId="3499496178" sldId="257"/>
            <ac:spMk id="2" creationId="{365BC13E-94BA-0E46-BE32-5865DC08F0C3}"/>
          </ac:spMkLst>
        </pc:spChg>
        <pc:spChg chg="del">
          <ac:chgData name="Konstantine H" userId="11d19a7c-9788-4373-a3b3-84253269272b" providerId="ADAL" clId="{6228AE67-A2AC-6F46-9046-64150759710E}" dt="2018-11-28T22:38:12.007" v="402" actId="478"/>
          <ac:spMkLst>
            <pc:docMk/>
            <pc:sldMk cId="3499496178" sldId="257"/>
            <ac:spMk id="3" creationId="{422AB336-9083-2741-8196-DCCB265D0E9F}"/>
          </ac:spMkLst>
        </pc:spChg>
        <pc:graphicFrameChg chg="add mod modGraphic">
          <ac:chgData name="Konstantine H" userId="11d19a7c-9788-4373-a3b3-84253269272b" providerId="ADAL" clId="{6228AE67-A2AC-6F46-9046-64150759710E}" dt="2018-11-29T08:55:10.306" v="516" actId="20577"/>
          <ac:graphicFrameMkLst>
            <pc:docMk/>
            <pc:sldMk cId="3499496178" sldId="257"/>
            <ac:graphicFrameMk id="4" creationId="{0A9CB895-A4C7-9545-A96A-E5A0EB067F0B}"/>
          </ac:graphicFrameMkLst>
        </pc:graphicFrameChg>
      </pc:sldChg>
      <pc:sldChg chg="addSp delSp modSp add modNotesTx">
        <pc:chgData name="Konstantine H" userId="11d19a7c-9788-4373-a3b3-84253269272b" providerId="ADAL" clId="{6228AE67-A2AC-6F46-9046-64150759710E}" dt="2018-11-29T09:33:06.515" v="1191" actId="20577"/>
        <pc:sldMkLst>
          <pc:docMk/>
          <pc:sldMk cId="3743070334" sldId="258"/>
        </pc:sldMkLst>
        <pc:spChg chg="del">
          <ac:chgData name="Konstantine H" userId="11d19a7c-9788-4373-a3b3-84253269272b" providerId="ADAL" clId="{6228AE67-A2AC-6F46-9046-64150759710E}" dt="2018-11-29T08:55:33.456" v="518" actId="478"/>
          <ac:spMkLst>
            <pc:docMk/>
            <pc:sldMk cId="3743070334" sldId="258"/>
            <ac:spMk id="2" creationId="{D03DEE1B-E41C-CB4D-8640-48D61ED7A8D3}"/>
          </ac:spMkLst>
        </pc:spChg>
        <pc:spChg chg="del">
          <ac:chgData name="Konstantine H" userId="11d19a7c-9788-4373-a3b3-84253269272b" providerId="ADAL" clId="{6228AE67-A2AC-6F46-9046-64150759710E}" dt="2018-11-29T08:55:36.155" v="519" actId="478"/>
          <ac:spMkLst>
            <pc:docMk/>
            <pc:sldMk cId="3743070334" sldId="258"/>
            <ac:spMk id="3" creationId="{D8CE4044-6101-4C49-AA0A-FF4ED35F1E71}"/>
          </ac:spMkLst>
        </pc:spChg>
        <pc:spChg chg="add mod">
          <ac:chgData name="Konstantine H" userId="11d19a7c-9788-4373-a3b3-84253269272b" providerId="ADAL" clId="{6228AE67-A2AC-6F46-9046-64150759710E}" dt="2018-11-29T09:11:47.104" v="929" actId="404"/>
          <ac:spMkLst>
            <pc:docMk/>
            <pc:sldMk cId="3743070334" sldId="258"/>
            <ac:spMk id="4" creationId="{597D3F37-69BD-CF40-A59C-A9E1939E0BB6}"/>
          </ac:spMkLst>
        </pc:spChg>
        <pc:spChg chg="add mod">
          <ac:chgData name="Konstantine H" userId="11d19a7c-9788-4373-a3b3-84253269272b" providerId="ADAL" clId="{6228AE67-A2AC-6F46-9046-64150759710E}" dt="2018-11-29T09:12:06.989" v="943" actId="1035"/>
          <ac:spMkLst>
            <pc:docMk/>
            <pc:sldMk cId="3743070334" sldId="258"/>
            <ac:spMk id="5" creationId="{725B0602-E092-004B-AC9F-532A3E5FB204}"/>
          </ac:spMkLst>
        </pc:spChg>
        <pc:spChg chg="add mod">
          <ac:chgData name="Konstantine H" userId="11d19a7c-9788-4373-a3b3-84253269272b" providerId="ADAL" clId="{6228AE67-A2AC-6F46-9046-64150759710E}" dt="2018-11-29T09:12:10.439" v="944" actId="403"/>
          <ac:spMkLst>
            <pc:docMk/>
            <pc:sldMk cId="3743070334" sldId="258"/>
            <ac:spMk id="6" creationId="{B46C6312-994B-1C49-B418-C710145199F7}"/>
          </ac:spMkLst>
        </pc:spChg>
        <pc:spChg chg="add mod">
          <ac:chgData name="Konstantine H" userId="11d19a7c-9788-4373-a3b3-84253269272b" providerId="ADAL" clId="{6228AE67-A2AC-6F46-9046-64150759710E}" dt="2018-11-29T09:11:47.104" v="929" actId="404"/>
          <ac:spMkLst>
            <pc:docMk/>
            <pc:sldMk cId="3743070334" sldId="258"/>
            <ac:spMk id="7" creationId="{9360BA86-8323-8548-B9E9-4FF206E2A050}"/>
          </ac:spMkLst>
        </pc:spChg>
        <pc:spChg chg="add mod">
          <ac:chgData name="Konstantine H" userId="11d19a7c-9788-4373-a3b3-84253269272b" providerId="ADAL" clId="{6228AE67-A2AC-6F46-9046-64150759710E}" dt="2018-11-29T09:11:47.104" v="929" actId="404"/>
          <ac:spMkLst>
            <pc:docMk/>
            <pc:sldMk cId="3743070334" sldId="258"/>
            <ac:spMk id="8" creationId="{F4749BC2-B0AE-9849-862A-CAEAE9065905}"/>
          </ac:spMkLst>
        </pc:spChg>
        <pc:spChg chg="add mod">
          <ac:chgData name="Konstantine H" userId="11d19a7c-9788-4373-a3b3-84253269272b" providerId="ADAL" clId="{6228AE67-A2AC-6F46-9046-64150759710E}" dt="2018-11-29T09:11:47.104" v="929" actId="404"/>
          <ac:spMkLst>
            <pc:docMk/>
            <pc:sldMk cId="3743070334" sldId="258"/>
            <ac:spMk id="9" creationId="{916F7A2D-26A3-A341-B3E5-4A149974BEF3}"/>
          </ac:spMkLst>
        </pc:spChg>
        <pc:spChg chg="add mod">
          <ac:chgData name="Konstantine H" userId="11d19a7c-9788-4373-a3b3-84253269272b" providerId="ADAL" clId="{6228AE67-A2AC-6F46-9046-64150759710E}" dt="2018-11-29T09:11:47.104" v="929" actId="404"/>
          <ac:spMkLst>
            <pc:docMk/>
            <pc:sldMk cId="3743070334" sldId="258"/>
            <ac:spMk id="10" creationId="{FE891B89-65AA-9E42-90B7-DBA7E6C8EC49}"/>
          </ac:spMkLst>
        </pc:spChg>
        <pc:spChg chg="add mod">
          <ac:chgData name="Konstantine H" userId="11d19a7c-9788-4373-a3b3-84253269272b" providerId="ADAL" clId="{6228AE67-A2AC-6F46-9046-64150759710E}" dt="2018-11-29T09:11:47.104" v="929" actId="404"/>
          <ac:spMkLst>
            <pc:docMk/>
            <pc:sldMk cId="3743070334" sldId="258"/>
            <ac:spMk id="11" creationId="{C25F5F11-30B7-9841-84FE-6CAAE12F681D}"/>
          </ac:spMkLst>
        </pc:spChg>
        <pc:spChg chg="add mod">
          <ac:chgData name="Konstantine H" userId="11d19a7c-9788-4373-a3b3-84253269272b" providerId="ADAL" clId="{6228AE67-A2AC-6F46-9046-64150759710E}" dt="2018-11-29T09:11:47.104" v="929" actId="404"/>
          <ac:spMkLst>
            <pc:docMk/>
            <pc:sldMk cId="3743070334" sldId="258"/>
            <ac:spMk id="12" creationId="{13D38607-3216-264C-A38B-84B9256F1EF1}"/>
          </ac:spMkLst>
        </pc:spChg>
        <pc:spChg chg="del">
          <ac:chgData name="Konstantine H" userId="11d19a7c-9788-4373-a3b3-84253269272b" providerId="ADAL" clId="{6228AE67-A2AC-6F46-9046-64150759710E}" dt="2018-11-29T09:16:48.234" v="980" actId="478"/>
          <ac:spMkLst>
            <pc:docMk/>
            <pc:sldMk cId="3743070334" sldId="258"/>
            <ac:spMk id="18" creationId="{971279DB-80F8-494B-AF03-0A8BEC3E7608}"/>
          </ac:spMkLst>
        </pc:spChg>
        <pc:spChg chg="del">
          <ac:chgData name="Konstantine H" userId="11d19a7c-9788-4373-a3b3-84253269272b" providerId="ADAL" clId="{6228AE67-A2AC-6F46-9046-64150759710E}" dt="2018-11-29T09:16:38.446" v="979" actId="478"/>
          <ac:spMkLst>
            <pc:docMk/>
            <pc:sldMk cId="3743070334" sldId="258"/>
            <ac:spMk id="19" creationId="{2CF669E4-1B71-CA4D-80F3-F874EF08CE61}"/>
          </ac:spMkLst>
        </pc:spChg>
        <pc:spChg chg="mod">
          <ac:chgData name="Konstantine H" userId="11d19a7c-9788-4373-a3b3-84253269272b" providerId="ADAL" clId="{6228AE67-A2AC-6F46-9046-64150759710E}" dt="2018-11-29T09:16:51.718" v="988" actId="20577"/>
          <ac:spMkLst>
            <pc:docMk/>
            <pc:sldMk cId="3743070334" sldId="258"/>
            <ac:spMk id="22" creationId="{BA3E9E77-26BB-4745-A7C2-98E8A9C90A18}"/>
          </ac:spMkLst>
        </pc:spChg>
        <pc:spChg chg="add mod">
          <ac:chgData name="Konstantine H" userId="11d19a7c-9788-4373-a3b3-84253269272b" providerId="ADAL" clId="{6228AE67-A2AC-6F46-9046-64150759710E}" dt="2018-11-29T09:17:54.307" v="1108" actId="20577"/>
          <ac:spMkLst>
            <pc:docMk/>
            <pc:sldMk cId="3743070334" sldId="258"/>
            <ac:spMk id="23" creationId="{7B0F4366-2D4F-5A40-B929-DC9505F413D4}"/>
          </ac:spMkLst>
        </pc:spChg>
        <pc:spChg chg="add mod">
          <ac:chgData name="Konstantine H" userId="11d19a7c-9788-4373-a3b3-84253269272b" providerId="ADAL" clId="{6228AE67-A2AC-6F46-9046-64150759710E}" dt="2018-11-29T09:17:15.654" v="1022" actId="20577"/>
          <ac:spMkLst>
            <pc:docMk/>
            <pc:sldMk cId="3743070334" sldId="258"/>
            <ac:spMk id="24" creationId="{2DBE5B75-6113-D541-8E39-C65C3642494F}"/>
          </ac:spMkLst>
        </pc:spChg>
        <pc:spChg chg="del">
          <ac:chgData name="Konstantine H" userId="11d19a7c-9788-4373-a3b3-84253269272b" providerId="ADAL" clId="{6228AE67-A2AC-6F46-9046-64150759710E}" dt="2018-11-29T09:28:29.828" v="1126" actId="478"/>
          <ac:spMkLst>
            <pc:docMk/>
            <pc:sldMk cId="3743070334" sldId="258"/>
            <ac:spMk id="27" creationId="{685E106E-CD44-5A4F-A3CD-5FAA30E8EC4E}"/>
          </ac:spMkLst>
        </pc:spChg>
        <pc:spChg chg="mod">
          <ac:chgData name="Konstantine H" userId="11d19a7c-9788-4373-a3b3-84253269272b" providerId="ADAL" clId="{6228AE67-A2AC-6F46-9046-64150759710E}" dt="2018-11-29T09:28:32.017" v="1127" actId="20577"/>
          <ac:spMkLst>
            <pc:docMk/>
            <pc:sldMk cId="3743070334" sldId="258"/>
            <ac:spMk id="30" creationId="{363FB07D-7313-4642-8349-1BD5F2347DBD}"/>
          </ac:spMkLst>
        </pc:spChg>
        <pc:spChg chg="add mod">
          <ac:chgData name="Konstantine H" userId="11d19a7c-9788-4373-a3b3-84253269272b" providerId="ADAL" clId="{6228AE67-A2AC-6F46-9046-64150759710E}" dt="2018-11-29T09:29:45.653" v="1171" actId="20577"/>
          <ac:spMkLst>
            <pc:docMk/>
            <pc:sldMk cId="3743070334" sldId="258"/>
            <ac:spMk id="31" creationId="{4905EA21-B24D-774D-9B88-B13BE3433476}"/>
          </ac:spMkLst>
        </pc:spChg>
        <pc:spChg chg="add mod">
          <ac:chgData name="Konstantine H" userId="11d19a7c-9788-4373-a3b3-84253269272b" providerId="ADAL" clId="{6228AE67-A2AC-6F46-9046-64150759710E}" dt="2018-11-29T09:28:18.851" v="1123" actId="20577"/>
          <ac:spMkLst>
            <pc:docMk/>
            <pc:sldMk cId="3743070334" sldId="258"/>
            <ac:spMk id="32" creationId="{06D413C1-04AD-084F-A2A3-7769BA3FCAB4}"/>
          </ac:spMkLst>
        </pc:spChg>
        <pc:spChg chg="add mod">
          <ac:chgData name="Konstantine H" userId="11d19a7c-9788-4373-a3b3-84253269272b" providerId="ADAL" clId="{6228AE67-A2AC-6F46-9046-64150759710E}" dt="2018-11-29T09:33:06.515" v="1191" actId="20577"/>
          <ac:spMkLst>
            <pc:docMk/>
            <pc:sldMk cId="3743070334" sldId="258"/>
            <ac:spMk id="39" creationId="{A96D6FA8-1F42-0C48-BCC8-8032C27CD830}"/>
          </ac:spMkLst>
        </pc:spChg>
        <pc:spChg chg="add mod">
          <ac:chgData name="Konstantine H" userId="11d19a7c-9788-4373-a3b3-84253269272b" providerId="ADAL" clId="{6228AE67-A2AC-6F46-9046-64150759710E}" dt="2018-11-29T09:32:50.102" v="1179" actId="20577"/>
          <ac:spMkLst>
            <pc:docMk/>
            <pc:sldMk cId="3743070334" sldId="258"/>
            <ac:spMk id="40" creationId="{780A4FE4-A266-C947-8254-E3D0534FA49C}"/>
          </ac:spMkLst>
        </pc:spChg>
        <pc:grpChg chg="add mod">
          <ac:chgData name="Konstantine H" userId="11d19a7c-9788-4373-a3b3-84253269272b" providerId="ADAL" clId="{6228AE67-A2AC-6F46-9046-64150759710E}" dt="2018-11-29T09:12:18.745" v="957" actId="1037"/>
          <ac:grpSpMkLst>
            <pc:docMk/>
            <pc:sldMk cId="3743070334" sldId="258"/>
            <ac:grpSpMk id="14" creationId="{02722980-1E69-4549-A261-DCEC9524AC0A}"/>
          </ac:grpSpMkLst>
        </pc:grpChg>
        <pc:grpChg chg="add mod">
          <ac:chgData name="Konstantine H" userId="11d19a7c-9788-4373-a3b3-84253269272b" providerId="ADAL" clId="{6228AE67-A2AC-6F46-9046-64150759710E}" dt="2018-11-29T09:17:22.228" v="1047" actId="1038"/>
          <ac:grpSpMkLst>
            <pc:docMk/>
            <pc:sldMk cId="3743070334" sldId="258"/>
            <ac:grpSpMk id="15" creationId="{9446DEFA-35B6-AB40-A02C-3D682CFECF9B}"/>
          </ac:grpSpMkLst>
        </pc:grpChg>
        <pc:grpChg chg="add del mod">
          <ac:chgData name="Konstantine H" userId="11d19a7c-9788-4373-a3b3-84253269272b" providerId="ADAL" clId="{6228AE67-A2AC-6F46-9046-64150759710E}" dt="2018-11-29T09:28:28.025" v="1125" actId="478"/>
          <ac:grpSpMkLst>
            <pc:docMk/>
            <pc:sldMk cId="3743070334" sldId="258"/>
            <ac:grpSpMk id="25" creationId="{56FBD8BE-8B9F-9A47-A320-6B9640A2C413}"/>
          </ac:grpSpMkLst>
        </pc:grpChg>
        <pc:grpChg chg="add mod">
          <ac:chgData name="Konstantine H" userId="11d19a7c-9788-4373-a3b3-84253269272b" providerId="ADAL" clId="{6228AE67-A2AC-6F46-9046-64150759710E}" dt="2018-11-29T09:32:46.842" v="1173" actId="1076"/>
          <ac:grpSpMkLst>
            <pc:docMk/>
            <pc:sldMk cId="3743070334" sldId="258"/>
            <ac:grpSpMk id="33" creationId="{0ECA5E5E-6ED2-2D48-9A41-EF3D6D719D1D}"/>
          </ac:grpSpMkLst>
        </pc:grpChg>
        <pc:graphicFrameChg chg="add mod modGraphic">
          <ac:chgData name="Konstantine H" userId="11d19a7c-9788-4373-a3b3-84253269272b" providerId="ADAL" clId="{6228AE67-A2AC-6F46-9046-64150759710E}" dt="2018-11-29T09:11:56.036" v="930" actId="167"/>
          <ac:graphicFrameMkLst>
            <pc:docMk/>
            <pc:sldMk cId="3743070334" sldId="258"/>
            <ac:graphicFrameMk id="13" creationId="{FC6A9752-A974-074D-9248-B2939A9FA8CD}"/>
          </ac:graphicFrameMkLst>
        </pc:graphicFrameChg>
      </pc:sldChg>
    </pc:docChg>
  </pc:docChgLst>
  <pc:docChgLst>
    <pc:chgData name="Konstantine H" userId="11d19a7c-9788-4373-a3b3-84253269272b" providerId="ADAL" clId="{070EEDDE-B1D6-8849-B229-108F855069AA}"/>
    <pc:docChg chg="delSld">
      <pc:chgData name="Konstantine H" userId="11d19a7c-9788-4373-a3b3-84253269272b" providerId="ADAL" clId="{070EEDDE-B1D6-8849-B229-108F855069AA}" dt="2018-11-29T09:39:43.053" v="1" actId="2696"/>
      <pc:docMkLst>
        <pc:docMk/>
      </pc:docMkLst>
      <pc:sldChg chg="del">
        <pc:chgData name="Konstantine H" userId="11d19a7c-9788-4373-a3b3-84253269272b" providerId="ADAL" clId="{070EEDDE-B1D6-8849-B229-108F855069AA}" dt="2018-11-29T09:39:42.529" v="0" actId="2696"/>
        <pc:sldMkLst>
          <pc:docMk/>
          <pc:sldMk cId="3329182370" sldId="256"/>
        </pc:sldMkLst>
      </pc:sldChg>
      <pc:sldChg chg="del">
        <pc:chgData name="Konstantine H" userId="11d19a7c-9788-4373-a3b3-84253269272b" providerId="ADAL" clId="{070EEDDE-B1D6-8849-B229-108F855069AA}" dt="2018-11-29T09:39:43.053" v="1" actId="2696"/>
        <pc:sldMkLst>
          <pc:docMk/>
          <pc:sldMk cId="3499496178" sldId="25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ABB1B9-B82F-DD43-A624-2360A9A55953}" type="datetimeFigureOut">
              <a:rPr lang="en-US" smtClean="0"/>
              <a:t>11/29/2018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5D3DCC-C9CD-FA4E-A7C1-D8BFD9D00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513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5, 17, 24, 28, 31, 45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5D3DCC-C9CD-FA4E-A7C1-D8BFD9D000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878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4459-AD7E-814C-80C6-DD63767D3E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A74959-3E51-674E-97A5-B1D890BAC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7C7AFE-3525-1D46-BFA0-8B3E8C9DC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DA41F-1731-6340-9E79-7A0FB98EF3F3}" type="datetimeFigureOut">
              <a:rPr lang="en-US" smtClean="0"/>
              <a:t>11/29/2018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F1FE40-DA20-4740-946D-04AFC79F1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1C279-4386-4A41-BC6B-EFD0651F6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4ABC-BCF1-3343-ABD6-688B1CC01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11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1FC0E-7CE5-324F-99CD-55A1FE965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66C4B3-98E4-C046-873D-5F6D3D6AB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6AF9B-E717-0A4A-B63E-8935AB5A1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DA41F-1731-6340-9E79-7A0FB98EF3F3}" type="datetimeFigureOut">
              <a:rPr lang="en-US" smtClean="0"/>
              <a:t>11/29/2018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78C687-119A-A44B-BD7D-54C773351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7C8EB-6AA2-8547-8F8D-3DE70E73F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4ABC-BCF1-3343-ABD6-688B1CC01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000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8327B-AF98-734E-9F60-DEE550368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744E82-E491-E148-8553-BABDEE10F0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7F948-8499-A347-A3EA-F51CC8FA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DA41F-1731-6340-9E79-7A0FB98EF3F3}" type="datetimeFigureOut">
              <a:rPr lang="en-US" smtClean="0"/>
              <a:t>11/29/2018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998582-11D9-4D42-8931-DBC76B9BB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E4A0F7-18C8-AF4F-A30C-352ED89A9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4ABC-BCF1-3343-ABD6-688B1CC01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727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88F8-024D-9149-BAD8-7E85B55E4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63435-0002-2642-8316-173DCFF5E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304203-4544-744E-A542-0054B199D8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137B98-4CF0-BA49-8970-CE18E2930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DA41F-1731-6340-9E79-7A0FB98EF3F3}" type="datetimeFigureOut">
              <a:rPr lang="en-US" smtClean="0"/>
              <a:t>11/29/2018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B5BD34-D4CA-DF46-ACFF-0C59BE849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69A087-CD7F-DA40-A128-B785EB421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4ABC-BCF1-3343-ABD6-688B1CC01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994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C1BD2-707B-8242-AA3D-B3A7EB215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5B58CD-C231-A049-9B2B-9728145F07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2F0A98-22FF-B14F-B978-E118352AB0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93A44B-AF49-974F-A52E-E26D190D99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9BAB94-11F5-7C4B-A5E3-9D2544A4F5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6FD6A4-7459-8940-B838-DDAD9CF7B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DA41F-1731-6340-9E79-7A0FB98EF3F3}" type="datetimeFigureOut">
              <a:rPr lang="en-US" smtClean="0"/>
              <a:t>11/29/2018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C3D0C6-A542-3145-9F97-0CA41DF18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490454-DD02-884E-BE15-3F2A6B460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4ABC-BCF1-3343-ABD6-688B1CC01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417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304D-0B05-494C-91F3-7777FC438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3CAC48-DC91-FC4B-B203-8378006F2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DA41F-1731-6340-9E79-7A0FB98EF3F3}" type="datetimeFigureOut">
              <a:rPr lang="en-US" smtClean="0"/>
              <a:t>11/29/2018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BA69A0-1DAC-A041-AC8D-94012E6E8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50FB2D-7E4A-7A4E-B879-3619A553A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4ABC-BCF1-3343-ABD6-688B1CC01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69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6A6A51-8C38-2C41-A44E-90AA51662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DA41F-1731-6340-9E79-7A0FB98EF3F3}" type="datetimeFigureOut">
              <a:rPr lang="en-US" smtClean="0"/>
              <a:t>11/29/2018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746E7C-1853-5242-8CD6-CA6D2F167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653FCE-7533-504F-8031-8733B510C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4ABC-BCF1-3343-ABD6-688B1CC01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886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B732D-5FBE-264E-948D-AB56C9BB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E4FBD-657B-5949-BD9F-AC5329FD7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AB3BDD-108A-7041-A779-1AD6C4FFAA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0EFB9-77B8-7347-B928-178931D05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DA41F-1731-6340-9E79-7A0FB98EF3F3}" type="datetimeFigureOut">
              <a:rPr lang="en-US" smtClean="0"/>
              <a:t>11/29/2018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3EDFD3-0D84-8D4B-8A7D-012E64429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6802DE-658E-1045-9B72-5B6380286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4ABC-BCF1-3343-ABD6-688B1CC01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112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94976-6D1D-C34E-9170-C0BCCFBE2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B46AB2-15F1-C940-8620-2109258078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27C9FF-BF4E-E146-ADDD-258C8DA707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9F9409-5FDC-0446-982C-B52016775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DA41F-1731-6340-9E79-7A0FB98EF3F3}" type="datetimeFigureOut">
              <a:rPr lang="en-US" smtClean="0"/>
              <a:t>11/29/2018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691D75-E6B9-0745-9CDB-5AA17FC3D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D301FC-63E9-1D4C-A578-EF0570C1E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4ABC-BCF1-3343-ABD6-688B1CC01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027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14A14-8D79-754F-9A4D-4BC75B1CA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EA351A-A1DA-0747-B110-6321172726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CF9A5-D208-684D-B9CB-234A60AC7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DA41F-1731-6340-9E79-7A0FB98EF3F3}" type="datetimeFigureOut">
              <a:rPr lang="en-US" smtClean="0"/>
              <a:t>11/29/2018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3FDDF-5F44-4A40-97DA-64086C5CD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E27F05-D624-B84C-A591-1E48B7F2A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4ABC-BCF1-3343-ABD6-688B1CC01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3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9CAF5F-2E08-9B47-9638-801ED91334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0914C7-F6FE-0448-8AA9-9EEC853962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2827E6-9800-B247-8E7D-A92D188FC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DA41F-1731-6340-9E79-7A0FB98EF3F3}" type="datetimeFigureOut">
              <a:rPr lang="en-US" smtClean="0"/>
              <a:t>11/29/2018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668032-5261-9D4D-A32C-28D69D65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5158EA-478E-624C-9895-A1AF57B6D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4ABC-BCF1-3343-ABD6-688B1CC01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202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056E2B-BFE2-D04B-A56A-2C8E24B99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671445-DA38-D042-ADD2-2B82E93BE9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353288-5D17-7D42-9B00-06E82F43D2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CDA41F-1731-6340-9E79-7A0FB98EF3F3}" type="datetimeFigureOut">
              <a:rPr lang="en-US" smtClean="0"/>
              <a:t>11/29/2018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11084-FAF1-314B-8ADA-DA87E6C892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BBC5CB-6C2C-7241-A9EB-9F24ECE3D9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34ABC-BCF1-3343-ABD6-688B1CC01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29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FC6A9752-A974-074D-9248-B2939A9FA8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8401593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3892928848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54227944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1138896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5702944"/>
                  </a:ext>
                </a:extLst>
              </a:tr>
            </a:tbl>
          </a:graphicData>
        </a:graphic>
      </p:graphicFrame>
      <p:grpSp>
        <p:nvGrpSpPr>
          <p:cNvPr id="14" name="Group 13">
            <a:extLst>
              <a:ext uri="{FF2B5EF4-FFF2-40B4-BE49-F238E27FC236}">
                <a16:creationId xmlns:a16="http://schemas.microsoft.com/office/drawing/2014/main" id="{02722980-1E69-4549-A261-DCEC9524AC0A}"/>
              </a:ext>
            </a:extLst>
          </p:cNvPr>
          <p:cNvGrpSpPr/>
          <p:nvPr/>
        </p:nvGrpSpPr>
        <p:grpSpPr>
          <a:xfrm>
            <a:off x="221231" y="616422"/>
            <a:ext cx="5660487" cy="787715"/>
            <a:chOff x="1755058" y="2076574"/>
            <a:chExt cx="8436066" cy="1138581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916F7A2D-26A3-A341-B3E5-4A149974BEF3}"/>
                </a:ext>
              </a:extLst>
            </p:cNvPr>
            <p:cNvSpPr/>
            <p:nvPr/>
          </p:nvSpPr>
          <p:spPr>
            <a:xfrm>
              <a:off x="4675234" y="2077555"/>
              <a:ext cx="1135626" cy="113562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FE891B89-65AA-9E42-90B7-DBA7E6C8EC49}"/>
                </a:ext>
              </a:extLst>
            </p:cNvPr>
            <p:cNvSpPr/>
            <p:nvPr/>
          </p:nvSpPr>
          <p:spPr>
            <a:xfrm>
              <a:off x="6135322" y="2077555"/>
              <a:ext cx="1135626" cy="113562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C25F5F11-30B7-9841-84FE-6CAAE12F681D}"/>
                </a:ext>
              </a:extLst>
            </p:cNvPr>
            <p:cNvSpPr/>
            <p:nvPr/>
          </p:nvSpPr>
          <p:spPr>
            <a:xfrm>
              <a:off x="7595410" y="2076574"/>
              <a:ext cx="1135626" cy="113562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13D38607-3216-264C-A38B-84B9256F1EF1}"/>
                </a:ext>
              </a:extLst>
            </p:cNvPr>
            <p:cNvSpPr/>
            <p:nvPr/>
          </p:nvSpPr>
          <p:spPr>
            <a:xfrm>
              <a:off x="9055498" y="2076574"/>
              <a:ext cx="1135626" cy="1135625"/>
            </a:xfrm>
            <a:prstGeom prst="roundRect">
              <a:avLst/>
            </a:prstGeom>
            <a:solidFill>
              <a:srgbClr val="EBC1F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F4749BC2-B0AE-9849-862A-CAEAE9065905}"/>
                </a:ext>
              </a:extLst>
            </p:cNvPr>
            <p:cNvSpPr/>
            <p:nvPr/>
          </p:nvSpPr>
          <p:spPr>
            <a:xfrm>
              <a:off x="3215146" y="2077556"/>
              <a:ext cx="1135626" cy="1135625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9360BA86-8323-8548-B9E9-4FF206E2A050}"/>
                </a:ext>
              </a:extLst>
            </p:cNvPr>
            <p:cNvSpPr/>
            <p:nvPr/>
          </p:nvSpPr>
          <p:spPr>
            <a:xfrm>
              <a:off x="1755058" y="2079530"/>
              <a:ext cx="1135626" cy="1135625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97D3F37-69BD-CF40-A59C-A9E1939E0BB6}"/>
                </a:ext>
              </a:extLst>
            </p:cNvPr>
            <p:cNvSpPr txBox="1"/>
            <p:nvPr/>
          </p:nvSpPr>
          <p:spPr>
            <a:xfrm>
              <a:off x="2020528" y="2138522"/>
              <a:ext cx="7896201" cy="10231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/>
                <a:t>A      B      C      D      E      F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725B0602-E092-004B-AC9F-532A3E5FB204}"/>
              </a:ext>
            </a:extLst>
          </p:cNvPr>
          <p:cNvSpPr txBox="1"/>
          <p:nvPr/>
        </p:nvSpPr>
        <p:spPr>
          <a:xfrm>
            <a:off x="157197" y="1474979"/>
            <a:ext cx="483375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The mean of the 5 smallest ages is 21</a:t>
            </a:r>
          </a:p>
          <a:p>
            <a:endParaRPr lang="en-US" sz="2400"/>
          </a:p>
          <a:p>
            <a:r>
              <a:rPr lang="en-US" sz="2400"/>
              <a:t>The mean of the 5 largest ages is 29</a:t>
            </a:r>
          </a:p>
          <a:p>
            <a:endParaRPr lang="en-US" sz="2400"/>
          </a:p>
          <a:p>
            <a:r>
              <a:rPr lang="en-US" sz="2400"/>
              <a:t>What could the ages be?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6C6312-994B-1C49-B418-C710145199F7}"/>
              </a:ext>
            </a:extLst>
          </p:cNvPr>
          <p:cNvSpPr txBox="1"/>
          <p:nvPr/>
        </p:nvSpPr>
        <p:spPr>
          <a:xfrm>
            <a:off x="157197" y="108156"/>
            <a:ext cx="5251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6 ages are listed from smallest to biggest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446DEFA-35B6-AB40-A02C-3D682CFECF9B}"/>
              </a:ext>
            </a:extLst>
          </p:cNvPr>
          <p:cNvGrpSpPr/>
          <p:nvPr/>
        </p:nvGrpSpPr>
        <p:grpSpPr>
          <a:xfrm>
            <a:off x="7880551" y="3922915"/>
            <a:ext cx="4298166" cy="787036"/>
            <a:chOff x="1755058" y="2077555"/>
            <a:chExt cx="6405740" cy="1137600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79EE9FFC-233E-434F-A8E3-C83DAD05BFAF}"/>
                </a:ext>
              </a:extLst>
            </p:cNvPr>
            <p:cNvSpPr/>
            <p:nvPr/>
          </p:nvSpPr>
          <p:spPr>
            <a:xfrm>
              <a:off x="4675234" y="2077555"/>
              <a:ext cx="1135626" cy="113562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4CFDDB3C-2764-D947-8E35-67624DEC72BB}"/>
                </a:ext>
              </a:extLst>
            </p:cNvPr>
            <p:cNvSpPr/>
            <p:nvPr/>
          </p:nvSpPr>
          <p:spPr>
            <a:xfrm>
              <a:off x="6135322" y="2077555"/>
              <a:ext cx="1135626" cy="113562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4DA5FAED-2749-2A42-8CD2-7E7DBB6A3339}"/>
                </a:ext>
              </a:extLst>
            </p:cNvPr>
            <p:cNvSpPr/>
            <p:nvPr/>
          </p:nvSpPr>
          <p:spPr>
            <a:xfrm>
              <a:off x="3215146" y="2077556"/>
              <a:ext cx="1135626" cy="1135625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6AB5B635-2941-804B-9A88-AB8DD9F4011C}"/>
                </a:ext>
              </a:extLst>
            </p:cNvPr>
            <p:cNvSpPr/>
            <p:nvPr/>
          </p:nvSpPr>
          <p:spPr>
            <a:xfrm>
              <a:off x="1755058" y="2079530"/>
              <a:ext cx="1135626" cy="1135625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A3E9E77-26BB-4745-A7C2-98E8A9C90A18}"/>
                </a:ext>
              </a:extLst>
            </p:cNvPr>
            <p:cNvSpPr txBox="1"/>
            <p:nvPr/>
          </p:nvSpPr>
          <p:spPr>
            <a:xfrm>
              <a:off x="2020528" y="2138522"/>
              <a:ext cx="6140270" cy="10231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/>
                <a:t>A      B      C      D      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7B0F4366-2D4F-5A40-B929-DC9505F413D4}"/>
              </a:ext>
            </a:extLst>
          </p:cNvPr>
          <p:cNvSpPr txBox="1"/>
          <p:nvPr/>
        </p:nvSpPr>
        <p:spPr>
          <a:xfrm>
            <a:off x="6194203" y="4780794"/>
            <a:ext cx="405463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The range of the numbers is 21</a:t>
            </a:r>
          </a:p>
          <a:p>
            <a:endParaRPr lang="en-US" sz="2400"/>
          </a:p>
          <a:p>
            <a:r>
              <a:rPr lang="en-US" sz="2400"/>
              <a:t>The median is 18</a:t>
            </a:r>
          </a:p>
          <a:p>
            <a:endParaRPr lang="en-US" sz="2400"/>
          </a:p>
          <a:p>
            <a:r>
              <a:rPr lang="en-US" sz="2400"/>
              <a:t>What could the numbers be?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BE5B75-6113-D541-8E39-C65C3642494F}"/>
              </a:ext>
            </a:extLst>
          </p:cNvPr>
          <p:cNvSpPr txBox="1"/>
          <p:nvPr/>
        </p:nvSpPr>
        <p:spPr>
          <a:xfrm>
            <a:off x="6194203" y="3413971"/>
            <a:ext cx="53058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4 Prime numbers are listed from smallest</a:t>
            </a:r>
          </a:p>
          <a:p>
            <a:r>
              <a:rPr lang="en-US" sz="2400"/>
              <a:t> to biggest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6FBD8BE-8B9F-9A47-A320-6B9640A2C413}"/>
              </a:ext>
            </a:extLst>
          </p:cNvPr>
          <p:cNvGrpSpPr/>
          <p:nvPr/>
        </p:nvGrpSpPr>
        <p:grpSpPr>
          <a:xfrm>
            <a:off x="7826569" y="581969"/>
            <a:ext cx="3982374" cy="787036"/>
            <a:chOff x="1755058" y="2077555"/>
            <a:chExt cx="5935101" cy="1137600"/>
          </a:xfrm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2FBA64FC-3756-2E4B-82FC-D22E366DF7D1}"/>
                </a:ext>
              </a:extLst>
            </p:cNvPr>
            <p:cNvSpPr/>
            <p:nvPr/>
          </p:nvSpPr>
          <p:spPr>
            <a:xfrm>
              <a:off x="4675234" y="2077555"/>
              <a:ext cx="1135626" cy="113562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CDAFE71B-6D7F-7C4E-886A-40A7A846462A}"/>
                </a:ext>
              </a:extLst>
            </p:cNvPr>
            <p:cNvSpPr/>
            <p:nvPr/>
          </p:nvSpPr>
          <p:spPr>
            <a:xfrm>
              <a:off x="3215146" y="2077556"/>
              <a:ext cx="1135626" cy="1135625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A6D94877-6E3B-194C-8040-37A9B0D85EA9}"/>
                </a:ext>
              </a:extLst>
            </p:cNvPr>
            <p:cNvSpPr/>
            <p:nvPr/>
          </p:nvSpPr>
          <p:spPr>
            <a:xfrm>
              <a:off x="1755058" y="2079530"/>
              <a:ext cx="1135626" cy="1135625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63FB07D-7313-4642-8349-1BD5F2347DBD}"/>
                </a:ext>
              </a:extLst>
            </p:cNvPr>
            <p:cNvSpPr txBox="1"/>
            <p:nvPr/>
          </p:nvSpPr>
          <p:spPr>
            <a:xfrm>
              <a:off x="2020528" y="2138522"/>
              <a:ext cx="5669631" cy="10231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/>
                <a:t>A      B      C            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4905EA21-B24D-774D-9B88-B13BE3433476}"/>
              </a:ext>
            </a:extLst>
          </p:cNvPr>
          <p:cNvSpPr txBox="1"/>
          <p:nvPr/>
        </p:nvSpPr>
        <p:spPr>
          <a:xfrm>
            <a:off x="6140221" y="1439848"/>
            <a:ext cx="441633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The range of the numbers is 72</a:t>
            </a:r>
          </a:p>
          <a:p>
            <a:endParaRPr lang="en-US" sz="2400"/>
          </a:p>
          <a:p>
            <a:r>
              <a:rPr lang="en-US" sz="2400"/>
              <a:t>The mean is NOT a whole number</a:t>
            </a:r>
          </a:p>
          <a:p>
            <a:endParaRPr lang="en-US" sz="2400"/>
          </a:p>
          <a:p>
            <a:r>
              <a:rPr lang="en-US" sz="2400"/>
              <a:t>What could the numbers be?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6D413C1-04AD-084F-A2A3-7769BA3FCAB4}"/>
              </a:ext>
            </a:extLst>
          </p:cNvPr>
          <p:cNvSpPr txBox="1"/>
          <p:nvPr/>
        </p:nvSpPr>
        <p:spPr>
          <a:xfrm>
            <a:off x="6140221" y="73025"/>
            <a:ext cx="54396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3 Square numbers are listed from smallest</a:t>
            </a:r>
          </a:p>
          <a:p>
            <a:r>
              <a:rPr lang="en-US" sz="2400"/>
              <a:t> to biggest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ECA5E5E-6ED2-2D48-9A41-EF3D6D719D1D}"/>
              </a:ext>
            </a:extLst>
          </p:cNvPr>
          <p:cNvGrpSpPr/>
          <p:nvPr/>
        </p:nvGrpSpPr>
        <p:grpSpPr>
          <a:xfrm>
            <a:off x="1843545" y="3972769"/>
            <a:ext cx="4298166" cy="787036"/>
            <a:chOff x="1755058" y="2077555"/>
            <a:chExt cx="6405740" cy="1137600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21C14111-DBD6-F54B-A2E8-F2E115FBA6FD}"/>
                </a:ext>
              </a:extLst>
            </p:cNvPr>
            <p:cNvSpPr/>
            <p:nvPr/>
          </p:nvSpPr>
          <p:spPr>
            <a:xfrm>
              <a:off x="4675234" y="2077555"/>
              <a:ext cx="1135626" cy="113562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A3BD6E82-BD0E-E546-B543-6FB2B1A3A8EB}"/>
                </a:ext>
              </a:extLst>
            </p:cNvPr>
            <p:cNvSpPr/>
            <p:nvPr/>
          </p:nvSpPr>
          <p:spPr>
            <a:xfrm>
              <a:off x="6135322" y="2077555"/>
              <a:ext cx="1135626" cy="113562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1163D5E0-8E3A-674B-AC89-432C2535D00A}"/>
                </a:ext>
              </a:extLst>
            </p:cNvPr>
            <p:cNvSpPr/>
            <p:nvPr/>
          </p:nvSpPr>
          <p:spPr>
            <a:xfrm>
              <a:off x="3215146" y="2077556"/>
              <a:ext cx="1135626" cy="1135625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DD1B66F2-918B-4B48-B99C-633027F67BF2}"/>
                </a:ext>
              </a:extLst>
            </p:cNvPr>
            <p:cNvSpPr/>
            <p:nvPr/>
          </p:nvSpPr>
          <p:spPr>
            <a:xfrm>
              <a:off x="1755058" y="2079530"/>
              <a:ext cx="1135626" cy="1135625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BFDE868-4BF7-DF48-9CBC-4D3DD49AAF41}"/>
                </a:ext>
              </a:extLst>
            </p:cNvPr>
            <p:cNvSpPr txBox="1"/>
            <p:nvPr/>
          </p:nvSpPr>
          <p:spPr>
            <a:xfrm>
              <a:off x="2020528" y="2138522"/>
              <a:ext cx="6140270" cy="10231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/>
                <a:t>A      B      C      D      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A96D6FA8-1F42-0C48-BCC8-8032C27CD830}"/>
              </a:ext>
            </a:extLst>
          </p:cNvPr>
          <p:cNvSpPr txBox="1"/>
          <p:nvPr/>
        </p:nvSpPr>
        <p:spPr>
          <a:xfrm>
            <a:off x="157197" y="4830648"/>
            <a:ext cx="405463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The range of the numbers is 65</a:t>
            </a:r>
          </a:p>
          <a:p>
            <a:endParaRPr lang="en-US" sz="2400"/>
          </a:p>
          <a:p>
            <a:r>
              <a:rPr lang="en-US" sz="2400"/>
              <a:t>The median is 65</a:t>
            </a:r>
          </a:p>
          <a:p>
            <a:endParaRPr lang="en-US" sz="2400"/>
          </a:p>
          <a:p>
            <a:r>
              <a:rPr lang="en-US" sz="2400"/>
              <a:t>What could the numbers be?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80A4FE4-A266-C947-8254-E3D0534FA49C}"/>
              </a:ext>
            </a:extLst>
          </p:cNvPr>
          <p:cNvSpPr txBox="1"/>
          <p:nvPr/>
        </p:nvSpPr>
        <p:spPr>
          <a:xfrm>
            <a:off x="157197" y="3463825"/>
            <a:ext cx="54396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4 Square numbers are listed from smallest</a:t>
            </a:r>
          </a:p>
          <a:p>
            <a:r>
              <a:rPr lang="en-US" sz="2400"/>
              <a:t> to biggest</a:t>
            </a:r>
          </a:p>
        </p:txBody>
      </p:sp>
    </p:spTree>
    <p:extLst>
      <p:ext uri="{BB962C8B-B14F-4D97-AF65-F5344CB8AC3E}">
        <p14:creationId xmlns:p14="http://schemas.microsoft.com/office/powerpoint/2010/main" val="3743070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revision>1</cp:revision>
  <dcterms:created xsi:type="dcterms:W3CDTF">2018-11-28T14:03:27Z</dcterms:created>
  <dcterms:modified xsi:type="dcterms:W3CDTF">2018-11-29T09:39:45Z</dcterms:modified>
</cp:coreProperties>
</file>