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545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358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313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940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41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01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16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842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791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42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649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A86D4-39EC-4798-93C1-4D3A1572992C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F8977-F220-43D8-B00E-CC2453DCD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361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194236"/>
              </p:ext>
            </p:extLst>
          </p:nvPr>
        </p:nvGraphicFramePr>
        <p:xfrm>
          <a:off x="163773" y="150123"/>
          <a:ext cx="11846257" cy="656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6257">
                  <a:extLst>
                    <a:ext uri="{9D8B030D-6E8A-4147-A177-3AD203B41FA5}">
                      <a16:colId xmlns:a16="http://schemas.microsoft.com/office/drawing/2014/main" val="3136052186"/>
                    </a:ext>
                  </a:extLst>
                </a:gridCol>
              </a:tblGrid>
              <a:tr h="131291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What do these calculations</a:t>
                      </a:r>
                      <a:r>
                        <a:rPr lang="en-GB" sz="3200" baseline="0" dirty="0" smtClean="0">
                          <a:solidFill>
                            <a:schemeClr val="tx1"/>
                          </a:solidFill>
                        </a:rPr>
                        <a:t> show?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612451"/>
                  </a:ext>
                </a:extLst>
              </a:tr>
              <a:tr h="131291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202274"/>
                  </a:ext>
                </a:extLst>
              </a:tr>
              <a:tr h="131291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371228"/>
                  </a:ext>
                </a:extLst>
              </a:tr>
              <a:tr h="131291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966531"/>
                  </a:ext>
                </a:extLst>
              </a:tr>
              <a:tr h="131291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16529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39113" y="1754972"/>
                <a:ext cx="641797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=  9÷9  =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113" y="1754972"/>
                <a:ext cx="6417975" cy="61555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907602" y="1754972"/>
            <a:ext cx="327546" cy="307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957087" y="1754971"/>
            <a:ext cx="63791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047165" y="3101017"/>
                <a:ext cx="755290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=  125÷125  =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165" y="3101017"/>
                <a:ext cx="7552901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415654" y="3101017"/>
            <a:ext cx="327546" cy="307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9595004" y="3101016"/>
            <a:ext cx="63791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300783" y="4440071"/>
                <a:ext cx="6985438" cy="6225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=  32÷32  =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0783" y="4440071"/>
                <a:ext cx="6985438" cy="6225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669272" y="4440071"/>
            <a:ext cx="327546" cy="307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9335751" y="4440071"/>
            <a:ext cx="63791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04587" y="5786115"/>
                <a:ext cx="963840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=  10,000÷10,000 =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587" y="5786115"/>
                <a:ext cx="9638408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1514270" y="5786115"/>
            <a:ext cx="327546" cy="307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0492525" y="5745873"/>
            <a:ext cx="63791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318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645321"/>
              </p:ext>
            </p:extLst>
          </p:nvPr>
        </p:nvGraphicFramePr>
        <p:xfrm>
          <a:off x="136477" y="136478"/>
          <a:ext cx="11900847" cy="657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0847">
                  <a:extLst>
                    <a:ext uri="{9D8B030D-6E8A-4147-A177-3AD203B41FA5}">
                      <a16:colId xmlns:a16="http://schemas.microsoft.com/office/drawing/2014/main" val="3136052186"/>
                    </a:ext>
                  </a:extLst>
                </a:gridCol>
              </a:tblGrid>
              <a:tr h="1315644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</a:rPr>
                        <a:t>What do these calculations</a:t>
                      </a:r>
                      <a:r>
                        <a:rPr lang="en-GB" sz="3200" baseline="0" dirty="0" smtClean="0">
                          <a:solidFill>
                            <a:schemeClr val="tx1"/>
                          </a:solidFill>
                        </a:rPr>
                        <a:t> show?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612451"/>
                  </a:ext>
                </a:extLst>
              </a:tr>
              <a:tr h="131564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202274"/>
                  </a:ext>
                </a:extLst>
              </a:tr>
              <a:tr h="131564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371228"/>
                  </a:ext>
                </a:extLst>
              </a:tr>
              <a:tr h="131564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966531"/>
                  </a:ext>
                </a:extLst>
              </a:tr>
              <a:tr h="131564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16529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88483" y="1600152"/>
                <a:ext cx="8283614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3×3×3×3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3×3×3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=81÷27  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483" y="1600152"/>
                <a:ext cx="8283614" cy="9251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088734" y="1768619"/>
            <a:ext cx="327546" cy="307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0072097" y="1754971"/>
            <a:ext cx="63791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156975" y="2926259"/>
                <a:ext cx="7580280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3×3×3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3×3×3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=27÷27  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6975" y="2926259"/>
                <a:ext cx="7580280" cy="9251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2457226" y="3108374"/>
            <a:ext cx="327546" cy="307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9758196" y="3081078"/>
            <a:ext cx="63791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2320752" y="4300945"/>
                <a:ext cx="7352654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3×3×3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=9÷27  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752" y="4300945"/>
                <a:ext cx="7352654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/>
          <p:cNvSpPr/>
          <p:nvPr/>
        </p:nvSpPr>
        <p:spPr>
          <a:xfrm>
            <a:off x="2621003" y="4469412"/>
            <a:ext cx="327546" cy="307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9676305" y="4455764"/>
            <a:ext cx="63791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2511819" y="5601909"/>
                <a:ext cx="7162474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∎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=  3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3×3×3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=3÷27  =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819" y="5601909"/>
                <a:ext cx="7162474" cy="9251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2826981" y="5788922"/>
            <a:ext cx="327546" cy="3077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9673406" y="5761625"/>
            <a:ext cx="63791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064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4</cp:revision>
  <dcterms:created xsi:type="dcterms:W3CDTF">2019-05-20T12:55:52Z</dcterms:created>
  <dcterms:modified xsi:type="dcterms:W3CDTF">2019-05-20T13:05:50Z</dcterms:modified>
</cp:coreProperties>
</file>