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620"/>
  </p:normalViewPr>
  <p:slideViewPr>
    <p:cSldViewPr snapToGrid="0" snapToObjects="1">
      <p:cViewPr varScale="1">
        <p:scale>
          <a:sx n="87" d="100"/>
          <a:sy n="87" d="100"/>
        </p:scale>
        <p:origin x="1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BFE02-E1BB-2642-A6F6-D3C9584080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E7D6B-A2D2-214B-89D0-0258AF450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A2378-90EA-734F-A179-19FBA5BF3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4C8E-8417-AA4E-BFA0-1FF1FAA0D57D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AD53E-62BB-6F4D-AE87-216035D5E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2C1D-41FB-F742-8C2C-154530B32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B9EDC-FCFC-8843-B8C0-4EB633E42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51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A294B-98ED-1A4C-8C30-691EAE116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8307C-5986-604E-8A86-7AF87C0D5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1B488-3697-2F44-904F-3E02C064A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4C8E-8417-AA4E-BFA0-1FF1FAA0D57D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D5492-EA3C-2C4F-98FA-341EB956C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13148-CD97-DF4C-90BF-492338927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B9EDC-FCFC-8843-B8C0-4EB633E42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67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8DE63-6C70-D147-83ED-C9624947F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C3278-8A0E-844C-9891-435DB5D48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E3FCB-3C5B-2F48-AEEC-539F1199E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4C8E-8417-AA4E-BFA0-1FF1FAA0D57D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9E96C-FAE9-5E40-9A69-6085FC9F1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D783D-12A1-1640-A690-C6CCA96EF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B9EDC-FCFC-8843-B8C0-4EB633E42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65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1BA48-8CE1-8145-B52C-D69DE6E59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14B2F-5070-9E42-962C-A20B7F2A8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48B42B-610B-6F4D-9719-2071FE3EB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17EA7-C808-7449-8953-1DE4BAA05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4C8E-8417-AA4E-BFA0-1FF1FAA0D57D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F3A71C-D01A-4C4C-9A59-7D73BCAA6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FA83BB-A914-984C-BA7C-C1BC681F7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B9EDC-FCFC-8843-B8C0-4EB633E42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3896A-9204-0644-9DAA-2449D0F7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6BBA8-ECD2-4F46-A74A-14ED7FB04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A064DE-FE97-E946-A774-F44308A4A0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92A0E7-E71C-DB4C-AE07-1B1F2DC09B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C1B1C7-701E-AD43-9E55-59F96C156B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C66798-07FF-DC4B-84E3-49BB1DCF2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4C8E-8417-AA4E-BFA0-1FF1FAA0D57D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0432A8-0ED8-B74A-948D-65E29D95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BA4EB8-8121-A14C-9318-C5F99DE08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B9EDC-FCFC-8843-B8C0-4EB633E42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0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6B533-B35D-CC42-8FCC-2FCED3509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28EDB-9CEC-5B45-8C45-B3B49DE0D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4C8E-8417-AA4E-BFA0-1FF1FAA0D57D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BACAE3-AD61-AF42-A1CA-7009365EC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FDC022-B16F-2C4F-B0D7-8ACF10362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B9EDC-FCFC-8843-B8C0-4EB633E42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53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AEC168-2F28-E34D-81F5-85BFC6DC1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4C8E-8417-AA4E-BFA0-1FF1FAA0D57D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AC24EC-1632-2542-9FAF-9D4E23D3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7DF95-75C0-6441-859A-0224ADCD8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B9EDC-FCFC-8843-B8C0-4EB633E42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72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77DB1-D3C5-CF43-B7B0-56EE76217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5C8B7-0419-5247-9060-63DC6B167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A082B-11D3-B843-A76E-70D1E07072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3688E-53E2-F54E-BDE2-9024D198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4C8E-8417-AA4E-BFA0-1FF1FAA0D57D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4752-6F63-7E49-B960-55A7E5DAC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F251F4-32B5-7F4E-98B7-797F48DB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B9EDC-FCFC-8843-B8C0-4EB633E42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827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82352-950F-4740-A683-B842B2FD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2C72E8-10D2-2543-9603-52A1A16E26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9557F-CF61-8346-9D62-553A83C53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6638C8-BB78-874D-A945-FB33EFA6E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4C8E-8417-AA4E-BFA0-1FF1FAA0D57D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82A9D-B9F5-4A48-B19C-6865BE769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C5779F-8EE7-7246-8730-1F65F3E97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B9EDC-FCFC-8843-B8C0-4EB633E42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4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C2C6C-19C5-274D-BF70-4DE10BDF8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4B9BFD-141F-824E-9468-88CBE3F93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8B712-B2E6-9449-B22C-A3D39139C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4C8E-8417-AA4E-BFA0-1FF1FAA0D57D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79ACA-F7AE-5643-802C-E9FA1F2B6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5758C-4022-EB44-AD82-05E38E740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B9EDC-FCFC-8843-B8C0-4EB633E42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04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71C515-33B1-F346-ADE4-616C04379C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4957EF-5DAC-0742-B0AA-9ECE8F8FD8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F0688-4687-4F4C-835B-4CE23DB01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64C8E-8417-AA4E-BFA0-1FF1FAA0D57D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EBA87-9169-D547-9E88-FF9ACA969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D8583-4EEA-2049-915E-762213CC1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B9EDC-FCFC-8843-B8C0-4EB633E42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9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0001A5-535F-4D4C-AA5F-995FED146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ED6AF-FEA0-AF4C-A1C0-ECF8F1C82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15212-E1A1-3D4F-A07A-E2CF8A5A5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64C8E-8417-AA4E-BFA0-1FF1FAA0D57D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11CCA-684B-404B-8BEF-957EC62C56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AAE0F-B886-0146-8B19-9452D4E5A0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B9EDC-FCFC-8843-B8C0-4EB633E42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57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5B5496-326C-EC4A-801B-F88B038BBD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231514"/>
              </p:ext>
            </p:extLst>
          </p:nvPr>
        </p:nvGraphicFramePr>
        <p:xfrm>
          <a:off x="173702" y="144478"/>
          <a:ext cx="11860980" cy="1153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245">
                  <a:extLst>
                    <a:ext uri="{9D8B030D-6E8A-4147-A177-3AD203B41FA5}">
                      <a16:colId xmlns:a16="http://schemas.microsoft.com/office/drawing/2014/main" val="2104737176"/>
                    </a:ext>
                  </a:extLst>
                </a:gridCol>
                <a:gridCol w="2965245">
                  <a:extLst>
                    <a:ext uri="{9D8B030D-6E8A-4147-A177-3AD203B41FA5}">
                      <a16:colId xmlns:a16="http://schemas.microsoft.com/office/drawing/2014/main" val="663858656"/>
                    </a:ext>
                  </a:extLst>
                </a:gridCol>
                <a:gridCol w="2965245">
                  <a:extLst>
                    <a:ext uri="{9D8B030D-6E8A-4147-A177-3AD203B41FA5}">
                      <a16:colId xmlns:a16="http://schemas.microsoft.com/office/drawing/2014/main" val="3115597068"/>
                    </a:ext>
                  </a:extLst>
                </a:gridCol>
                <a:gridCol w="2965245">
                  <a:extLst>
                    <a:ext uri="{9D8B030D-6E8A-4147-A177-3AD203B41FA5}">
                      <a16:colId xmlns:a16="http://schemas.microsoft.com/office/drawing/2014/main" val="3510730293"/>
                    </a:ext>
                  </a:extLst>
                </a:gridCol>
              </a:tblGrid>
              <a:tr h="11533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Are equal to each other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One is twice as big as the other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One is 3 times as big as the other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One is 4 times as big as the other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795833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6CEF9CE-5A06-314C-8693-4E80A699BE5E}"/>
              </a:ext>
            </a:extLst>
          </p:cNvPr>
          <p:cNvGrpSpPr/>
          <p:nvPr/>
        </p:nvGrpSpPr>
        <p:grpSpPr>
          <a:xfrm>
            <a:off x="619432" y="3244646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B7D17C17-6A72-1F4A-BE93-8AB8C1417D9A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B7D17C17-6A72-1F4A-BE93-8AB8C1417D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2"/>
                  <a:stretch>
                    <a:fillRect l="-4444" t="-8163" r="-1111" b="-367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8B70349-9AC6-F44C-8134-BC0C1AA7101E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DE92AB8-56E1-5F4A-A08D-FC7DDBD7699D}"/>
              </a:ext>
            </a:extLst>
          </p:cNvPr>
          <p:cNvGrpSpPr/>
          <p:nvPr/>
        </p:nvGrpSpPr>
        <p:grpSpPr>
          <a:xfrm>
            <a:off x="8087032" y="1745226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3A75BAB-A6BC-6248-ABCA-D0D04BC7C929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3A75BAB-A6BC-6248-ABCA-D0D04BC7C9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3"/>
                  <a:stretch>
                    <a:fillRect l="-4444" t="-4000" r="-1111" b="-3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F651F3-FC8E-8642-9175-4EACC59B4BA8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71AB8E-44A7-F64D-891F-9BF4C70205A3}"/>
              </a:ext>
            </a:extLst>
          </p:cNvPr>
          <p:cNvGrpSpPr/>
          <p:nvPr/>
        </p:nvGrpSpPr>
        <p:grpSpPr>
          <a:xfrm>
            <a:off x="4074246" y="4906297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C29BFB2-6690-434C-9021-6078A5D1D277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C29BFB2-6690-434C-9021-6078A5D1D2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4"/>
                  <a:stretch>
                    <a:fillRect l="-4444" t="-6000" r="-1111" b="-3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4709FFE-B313-594B-9874-75AB9E54BEF2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B64095-85DC-814C-A902-E1157E98B14E}"/>
              </a:ext>
            </a:extLst>
          </p:cNvPr>
          <p:cNvGrpSpPr/>
          <p:nvPr/>
        </p:nvGrpSpPr>
        <p:grpSpPr>
          <a:xfrm>
            <a:off x="7546098" y="3387213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697A92F-8D2E-014D-9E58-BD7F134B4B80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225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697A92F-8D2E-014D-9E58-BD7F134B4B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22543"/>
                </a:xfrm>
                <a:prstGeom prst="rect">
                  <a:avLst/>
                </a:prstGeom>
                <a:blipFill>
                  <a:blip r:embed="rId5"/>
                  <a:stretch>
                    <a:fillRect l="-4444" t="-4000" r="-1667" b="-3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6BA6456-18CD-2F4F-98E0-6E1B980248AA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EA7001-76CA-9D46-8AD6-81416BB495B6}"/>
              </a:ext>
            </a:extLst>
          </p:cNvPr>
          <p:cNvGrpSpPr/>
          <p:nvPr/>
        </p:nvGrpSpPr>
        <p:grpSpPr>
          <a:xfrm>
            <a:off x="4131838" y="2937878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6C7D837-0DE3-DA48-BC3A-CBEDB9CB5A6D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6C7D837-0DE3-DA48-BC3A-CBEDB9CB5A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6"/>
                  <a:stretch>
                    <a:fillRect l="-3867" t="-8163" r="-552" b="-367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890DB23-36D3-364F-ACC9-8E4792E07CF0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C1D487-A612-2F49-B792-28D359C23D28}"/>
              </a:ext>
            </a:extLst>
          </p:cNvPr>
          <p:cNvGrpSpPr/>
          <p:nvPr/>
        </p:nvGrpSpPr>
        <p:grpSpPr>
          <a:xfrm>
            <a:off x="8946138" y="5178212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C5CABF0-426E-1843-B44A-61E1BF6CF072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C5CABF0-426E-1843-B44A-61E1BF6CF0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7"/>
                  <a:stretch>
                    <a:fillRect l="-3867" t="-4000" r="-1105" b="-3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20D7859-F7AD-C747-93EC-51E78BD2ED07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FBC9AEC-8A6A-7640-95D1-9C358AFD8B2E}"/>
              </a:ext>
            </a:extLst>
          </p:cNvPr>
          <p:cNvGrpSpPr/>
          <p:nvPr/>
        </p:nvGrpSpPr>
        <p:grpSpPr>
          <a:xfrm>
            <a:off x="642531" y="1546123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3A4F39A-9A30-5C42-9558-F1C74EC3B563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225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3A4F39A-9A30-5C42-9558-F1C74EC3B5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22543"/>
                </a:xfrm>
                <a:prstGeom prst="rect">
                  <a:avLst/>
                </a:prstGeom>
                <a:blipFill>
                  <a:blip r:embed="rId8"/>
                  <a:stretch>
                    <a:fillRect l="-4444" t="-3922" r="-1111" b="-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8D8023B-4A0B-1B4E-80B3-996C3010DD73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A5458D4-F560-0548-B80B-9A4CC5DD21BE}"/>
              </a:ext>
            </a:extLst>
          </p:cNvPr>
          <p:cNvGrpSpPr/>
          <p:nvPr/>
        </p:nvGrpSpPr>
        <p:grpSpPr>
          <a:xfrm>
            <a:off x="188038" y="4980039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0653607-63CE-2A43-BF90-A337A5B67D34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0653607-63CE-2A43-BF90-A337A5B67D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9"/>
                  <a:stretch>
                    <a:fillRect l="-4444" t="-6122" r="-1111" b="-387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8107665-6A9E-2743-A311-39BBC0519D06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1949537-7EEA-0842-BC29-3A4239EBEC2D}"/>
              </a:ext>
            </a:extLst>
          </p:cNvPr>
          <p:cNvGrpSpPr/>
          <p:nvPr/>
        </p:nvGrpSpPr>
        <p:grpSpPr>
          <a:xfrm>
            <a:off x="4505640" y="1358325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E3D048D-FC82-5140-A8C8-4F6E7D2FA2D7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E3D048D-FC82-5140-A8C8-4F6E7D2FA2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10"/>
                  <a:stretch>
                    <a:fillRect l="-4444" t="-6122" r="-1111" b="-367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AFD40F-41F3-E54B-9A72-CCF8606F6708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1929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5B5496-326C-EC4A-801B-F88B038BBD09}"/>
              </a:ext>
            </a:extLst>
          </p:cNvPr>
          <p:cNvGraphicFramePr>
            <a:graphicFrameLocks noGrp="1"/>
          </p:cNvGraphicFramePr>
          <p:nvPr/>
        </p:nvGraphicFramePr>
        <p:xfrm>
          <a:off x="173702" y="144478"/>
          <a:ext cx="11860980" cy="1153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245">
                  <a:extLst>
                    <a:ext uri="{9D8B030D-6E8A-4147-A177-3AD203B41FA5}">
                      <a16:colId xmlns:a16="http://schemas.microsoft.com/office/drawing/2014/main" val="2104737176"/>
                    </a:ext>
                  </a:extLst>
                </a:gridCol>
                <a:gridCol w="2965245">
                  <a:extLst>
                    <a:ext uri="{9D8B030D-6E8A-4147-A177-3AD203B41FA5}">
                      <a16:colId xmlns:a16="http://schemas.microsoft.com/office/drawing/2014/main" val="663858656"/>
                    </a:ext>
                  </a:extLst>
                </a:gridCol>
                <a:gridCol w="2965245">
                  <a:extLst>
                    <a:ext uri="{9D8B030D-6E8A-4147-A177-3AD203B41FA5}">
                      <a16:colId xmlns:a16="http://schemas.microsoft.com/office/drawing/2014/main" val="3115597068"/>
                    </a:ext>
                  </a:extLst>
                </a:gridCol>
                <a:gridCol w="2965245">
                  <a:extLst>
                    <a:ext uri="{9D8B030D-6E8A-4147-A177-3AD203B41FA5}">
                      <a16:colId xmlns:a16="http://schemas.microsoft.com/office/drawing/2014/main" val="3510730293"/>
                    </a:ext>
                  </a:extLst>
                </a:gridCol>
              </a:tblGrid>
              <a:tr h="11533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Are equal to each other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One is twice as big as the other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One is 3 times as big as the other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One is 4 times as big as the other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795833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6CEF9CE-5A06-314C-8693-4E80A699BE5E}"/>
              </a:ext>
            </a:extLst>
          </p:cNvPr>
          <p:cNvGrpSpPr/>
          <p:nvPr/>
        </p:nvGrpSpPr>
        <p:grpSpPr>
          <a:xfrm>
            <a:off x="619432" y="3244646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B7D17C17-6A72-1F4A-BE93-8AB8C1417D9A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B7D17C17-6A72-1F4A-BE93-8AB8C1417D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2"/>
                  <a:stretch>
                    <a:fillRect l="-4444" t="-8163" r="-1111" b="-367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8B70349-9AC6-F44C-8134-BC0C1AA7101E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DE92AB8-56E1-5F4A-A08D-FC7DDBD7699D}"/>
              </a:ext>
            </a:extLst>
          </p:cNvPr>
          <p:cNvGrpSpPr/>
          <p:nvPr/>
        </p:nvGrpSpPr>
        <p:grpSpPr>
          <a:xfrm>
            <a:off x="8087032" y="1745226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3A75BAB-A6BC-6248-ABCA-D0D04BC7C929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3A75BAB-A6BC-6248-ABCA-D0D04BC7C9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3"/>
                  <a:stretch>
                    <a:fillRect l="-4444" t="-4000" r="-1111" b="-3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F651F3-FC8E-8642-9175-4EACC59B4BA8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71AB8E-44A7-F64D-891F-9BF4C70205A3}"/>
              </a:ext>
            </a:extLst>
          </p:cNvPr>
          <p:cNvGrpSpPr/>
          <p:nvPr/>
        </p:nvGrpSpPr>
        <p:grpSpPr>
          <a:xfrm>
            <a:off x="4074246" y="4906297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C29BFB2-6690-434C-9021-6078A5D1D277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C29BFB2-6690-434C-9021-6078A5D1D2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4"/>
                  <a:stretch>
                    <a:fillRect l="-4444" t="-6000" r="-1111" b="-3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4709FFE-B313-594B-9874-75AB9E54BEF2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B64095-85DC-814C-A902-E1157E98B14E}"/>
              </a:ext>
            </a:extLst>
          </p:cNvPr>
          <p:cNvGrpSpPr/>
          <p:nvPr/>
        </p:nvGrpSpPr>
        <p:grpSpPr>
          <a:xfrm>
            <a:off x="7546098" y="3387213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697A92F-8D2E-014D-9E58-BD7F134B4B80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22543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697A92F-8D2E-014D-9E58-BD7F134B4B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22543"/>
                </a:xfrm>
                <a:prstGeom prst="rect">
                  <a:avLst/>
                </a:prstGeom>
                <a:blipFill>
                  <a:blip r:embed="rId5"/>
                  <a:stretch>
                    <a:fillRect l="-4444" t="-4000" r="-1667" b="-3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6BA6456-18CD-2F4F-98E0-6E1B980248AA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EA7001-76CA-9D46-8AD6-81416BB495B6}"/>
              </a:ext>
            </a:extLst>
          </p:cNvPr>
          <p:cNvGrpSpPr/>
          <p:nvPr/>
        </p:nvGrpSpPr>
        <p:grpSpPr>
          <a:xfrm>
            <a:off x="4131838" y="2937878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6C7D837-0DE3-DA48-BC3A-CBEDB9CB5A6D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6C7D837-0DE3-DA48-BC3A-CBEDB9CB5A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6"/>
                  <a:stretch>
                    <a:fillRect l="-3867" t="-8163" r="-552" b="-367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890DB23-36D3-364F-ACC9-8E4792E07CF0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C1D487-A612-2F49-B792-28D359C23D28}"/>
              </a:ext>
            </a:extLst>
          </p:cNvPr>
          <p:cNvGrpSpPr/>
          <p:nvPr/>
        </p:nvGrpSpPr>
        <p:grpSpPr>
          <a:xfrm>
            <a:off x="8946138" y="5178212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C5CABF0-426E-1843-B44A-61E1BF6CF072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C5CABF0-426E-1843-B44A-61E1BF6CF0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7"/>
                  <a:stretch>
                    <a:fillRect l="-3867" t="-4000" r="-1105" b="-3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20D7859-F7AD-C747-93EC-51E78BD2ED07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FBC9AEC-8A6A-7640-95D1-9C358AFD8B2E}"/>
              </a:ext>
            </a:extLst>
          </p:cNvPr>
          <p:cNvGrpSpPr/>
          <p:nvPr/>
        </p:nvGrpSpPr>
        <p:grpSpPr>
          <a:xfrm>
            <a:off x="642531" y="1546123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3A4F39A-9A30-5C42-9558-F1C74EC3B563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22543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3A4F39A-9A30-5C42-9558-F1C74EC3B5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22543"/>
                </a:xfrm>
                <a:prstGeom prst="rect">
                  <a:avLst/>
                </a:prstGeom>
                <a:blipFill>
                  <a:blip r:embed="rId8"/>
                  <a:stretch>
                    <a:fillRect l="-4444" t="-3922" r="-1111" b="-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8D8023B-4A0B-1B4E-80B3-996C3010DD73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A5458D4-F560-0548-B80B-9A4CC5DD21BE}"/>
              </a:ext>
            </a:extLst>
          </p:cNvPr>
          <p:cNvGrpSpPr/>
          <p:nvPr/>
        </p:nvGrpSpPr>
        <p:grpSpPr>
          <a:xfrm>
            <a:off x="188038" y="4980039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0653607-63CE-2A43-BF90-A337A5B67D34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0653607-63CE-2A43-BF90-A337A5B67D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9"/>
                  <a:stretch>
                    <a:fillRect l="-4444" t="-6122" r="-1111" b="-387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8107665-6A9E-2743-A311-39BBC0519D06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10D08F4-E564-A545-BDAD-BFC868CA6040}"/>
              </a:ext>
            </a:extLst>
          </p:cNvPr>
          <p:cNvGrpSpPr/>
          <p:nvPr/>
        </p:nvGrpSpPr>
        <p:grpSpPr>
          <a:xfrm>
            <a:off x="4505640" y="1358325"/>
            <a:ext cx="3023420" cy="1519084"/>
            <a:chOff x="619432" y="4041058"/>
            <a:chExt cx="3023420" cy="15190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2404B98-AB1E-2A42-9A82-DFF0F8F81AD3}"/>
                    </a:ext>
                  </a:extLst>
                </p:cNvPr>
                <p:cNvSpPr txBox="1"/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4000" dirty="0"/>
                </a:p>
              </p:txBody>
            </p:sp>
          </mc:Choice>
          <mc:Fallback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2404B98-AB1E-2A42-9A82-DFF0F8F81A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826" y="4456962"/>
                  <a:ext cx="2275816" cy="615553"/>
                </a:xfrm>
                <a:prstGeom prst="rect">
                  <a:avLst/>
                </a:prstGeom>
                <a:blipFill>
                  <a:blip r:embed="rId10"/>
                  <a:stretch>
                    <a:fillRect l="-4444" t="-6122" r="-1111" b="-367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5FABAA4-A33B-2C44-9985-24BFE39B46B0}"/>
                </a:ext>
              </a:extLst>
            </p:cNvPr>
            <p:cNvSpPr/>
            <p:nvPr/>
          </p:nvSpPr>
          <p:spPr>
            <a:xfrm>
              <a:off x="619432" y="4041058"/>
              <a:ext cx="3023420" cy="15190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4803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116</Words>
  <Application>Microsoft Macintosh PowerPoint</Application>
  <PresentationFormat>Widescreen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dcterms:created xsi:type="dcterms:W3CDTF">2018-11-19T20:12:51Z</dcterms:created>
  <dcterms:modified xsi:type="dcterms:W3CDTF">2018-11-19T20:35:33Z</dcterms:modified>
</cp:coreProperties>
</file>