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63" r:id="rId5"/>
    <p:sldId id="265" r:id="rId6"/>
    <p:sldId id="266" r:id="rId7"/>
    <p:sldId id="267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59B2B9-56EB-8948-AB8F-8846660DAE3C}" v="4" dt="2018-11-11T19:09:30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92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784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58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10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86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38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491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354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05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041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64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212F0-6F06-4723-A892-2DF47A9005A7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E45A2-4CDD-43CD-9F10-C26B7779C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5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181769"/>
              </p:ext>
            </p:extLst>
          </p:nvPr>
        </p:nvGraphicFramePr>
        <p:xfrm>
          <a:off x="121313" y="105515"/>
          <a:ext cx="11943308" cy="663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645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Generate the first 4 terms of a sequence</a:t>
                      </a:r>
                      <a:r>
                        <a:rPr lang="en-GB" sz="3200" b="1" baseline="0" dirty="0">
                          <a:solidFill>
                            <a:schemeClr val="tx1"/>
                          </a:solidFill>
                        </a:rPr>
                        <a:t> with an nth term of…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7n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3n - 5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-n - 3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-4n + 4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58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121420"/>
              </p:ext>
            </p:extLst>
          </p:nvPr>
        </p:nvGraphicFramePr>
        <p:xfrm>
          <a:off x="121313" y="105515"/>
          <a:ext cx="11943308" cy="663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645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Find the nth term of the sequences below….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5, 8, 11, 14…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15, 12, 9, 6…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-7, -11, -15, -19…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-23, -18, -13, -8…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0816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62812"/>
              </p:ext>
            </p:extLst>
          </p:nvPr>
        </p:nvGraphicFramePr>
        <p:xfrm>
          <a:off x="121313" y="105515"/>
          <a:ext cx="11943308" cy="663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645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Generate the first 4 terms of a sequence</a:t>
                      </a:r>
                      <a:r>
                        <a:rPr lang="en-GB" sz="3200" b="1" baseline="0" dirty="0">
                          <a:solidFill>
                            <a:schemeClr val="tx1"/>
                          </a:solidFill>
                        </a:rPr>
                        <a:t> with an nth term of…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GB" sz="40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+ 2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GB" sz="40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- 5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3n</a:t>
                      </a:r>
                      <a:r>
                        <a:rPr lang="en-GB" sz="40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2n</a:t>
                      </a:r>
                      <a:r>
                        <a:rPr lang="en-GB" sz="40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- 5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03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046591"/>
              </p:ext>
            </p:extLst>
          </p:nvPr>
        </p:nvGraphicFramePr>
        <p:xfrm>
          <a:off x="121313" y="105515"/>
          <a:ext cx="11943308" cy="663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645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Find the nth term of the sequences below….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7, 11,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15, 19…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-8, -10,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-12, 14…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2, 5, 10, 17…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1, 3, 9, 27…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45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258838"/>
              </p:ext>
            </p:extLst>
          </p:nvPr>
        </p:nvGraphicFramePr>
        <p:xfrm>
          <a:off x="121313" y="105515"/>
          <a:ext cx="11943308" cy="663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645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Find the missing terms in the LINEAR sequences below….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11, 17, …, 29…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…, 12, 20, 28…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4, …, …, 19…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…, 3, …,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19…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589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261716"/>
              </p:ext>
            </p:extLst>
          </p:nvPr>
        </p:nvGraphicFramePr>
        <p:xfrm>
          <a:off x="121313" y="105515"/>
          <a:ext cx="11943308" cy="663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645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Find the 50th term in the sequences below….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7, 14, 21, 28…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4, 9, 14, 19…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-8, -5, -2, 1…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-11, -13, -15, 17…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055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85102"/>
              </p:ext>
            </p:extLst>
          </p:nvPr>
        </p:nvGraphicFramePr>
        <p:xfrm>
          <a:off x="121313" y="105515"/>
          <a:ext cx="11943308" cy="663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645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The nth term is 8,</a:t>
                      </a:r>
                      <a:r>
                        <a:rPr lang="en-GB" sz="3200" b="1" baseline="0" dirty="0">
                          <a:solidFill>
                            <a:schemeClr val="tx1"/>
                          </a:solidFill>
                        </a:rPr>
                        <a:t> 15, 22, 29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What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term in the sequence is 43?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What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term in the sequence is 701?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99558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What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term in the sequence is 281?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What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term in the sequence is 246?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494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033765"/>
              </p:ext>
            </p:extLst>
          </p:nvPr>
        </p:nvGraphicFramePr>
        <p:xfrm>
          <a:off x="121313" y="105515"/>
          <a:ext cx="11943308" cy="6711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10051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Label</a:t>
                      </a:r>
                      <a:r>
                        <a:rPr lang="en-GB" sz="3200" b="1" baseline="0" dirty="0">
                          <a:solidFill>
                            <a:schemeClr val="tx1"/>
                          </a:solidFill>
                        </a:rPr>
                        <a:t> the following with either LINEAR, QUADRATIC or GEOMETRIC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baseline="0" dirty="0">
                          <a:solidFill>
                            <a:schemeClr val="tx1"/>
                          </a:solidFill>
                        </a:rPr>
                        <a:t>What the name of the sequence left over?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822486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2, 6, 14, 26, 42…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2, 6, 18, 54, 162…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822486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2,</a:t>
                      </a:r>
                      <a:r>
                        <a:rPr lang="en-GB" sz="4000" b="1" baseline="0" dirty="0">
                          <a:solidFill>
                            <a:schemeClr val="tx1"/>
                          </a:solidFill>
                        </a:rPr>
                        <a:t> 6, 10, 14, 18…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2, 6, 8, 14, 22..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773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181062"/>
              </p:ext>
            </p:extLst>
          </p:nvPr>
        </p:nvGraphicFramePr>
        <p:xfrm>
          <a:off x="121313" y="105515"/>
          <a:ext cx="11943308" cy="6711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10051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Write 4 term of</a:t>
                      </a:r>
                      <a:r>
                        <a:rPr lang="en-GB" sz="3200" b="1" baseline="0" dirty="0">
                          <a:solidFill>
                            <a:schemeClr val="tx1"/>
                          </a:solidFill>
                        </a:rPr>
                        <a:t> a LINEAR, QUADRATIC, FIBONACCI and GEOMETRIC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baseline="0" dirty="0">
                          <a:solidFill>
                            <a:schemeClr val="tx1"/>
                          </a:solidFill>
                        </a:rPr>
                        <a:t>You must include a 2 and 5 in your sequences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2822486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Linear</a:t>
                      </a:r>
                    </a:p>
                    <a:p>
                      <a:pPr algn="ctr"/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Quadratic</a:t>
                      </a:r>
                    </a:p>
                    <a:p>
                      <a:pPr algn="ctr"/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822486">
                <a:tc>
                  <a:txBody>
                    <a:bodyPr/>
                    <a:lstStyle/>
                    <a:p>
                      <a:pPr algn="ctr"/>
                      <a:r>
                        <a:rPr lang="en-GB" sz="4000" b="1">
                          <a:solidFill>
                            <a:schemeClr val="tx1"/>
                          </a:solidFill>
                        </a:rPr>
                        <a:t>Fibonacci</a:t>
                      </a:r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Geometric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648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981523"/>
              </p:ext>
            </p:extLst>
          </p:nvPr>
        </p:nvGraphicFramePr>
        <p:xfrm>
          <a:off x="123997" y="96982"/>
          <a:ext cx="11943308" cy="664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1654">
                  <a:extLst>
                    <a:ext uri="{9D8B030D-6E8A-4147-A177-3AD203B41FA5}">
                      <a16:colId xmlns:a16="http://schemas.microsoft.com/office/drawing/2014/main" val="3986472606"/>
                    </a:ext>
                  </a:extLst>
                </a:gridCol>
                <a:gridCol w="5971654">
                  <a:extLst>
                    <a:ext uri="{9D8B030D-6E8A-4147-A177-3AD203B41FA5}">
                      <a16:colId xmlns:a16="http://schemas.microsoft.com/office/drawing/2014/main" val="2305044286"/>
                    </a:ext>
                  </a:extLst>
                </a:gridCol>
              </a:tblGrid>
              <a:tr h="48613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Find the 100</a:t>
                      </a:r>
                      <a:r>
                        <a:rPr lang="en-GB" sz="3200" b="1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 term in each sequence….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60853"/>
                  </a:ext>
                </a:extLst>
              </a:tr>
              <a:tr h="1194343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7, …. , …. , …. , 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A swim centre charges a membership fee then a charge for each time the pool is used. </a:t>
                      </a:r>
                    </a:p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If I pay fee and swim 5 times it costs £17</a:t>
                      </a:r>
                    </a:p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If I pay fee and swim 11 times it costs £35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2741"/>
                  </a:ext>
                </a:extLst>
              </a:tr>
              <a:tr h="2436359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GB" sz="4000" b="1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 term is 53</a:t>
                      </a:r>
                    </a:p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29</a:t>
                      </a:r>
                      <a:r>
                        <a:rPr lang="en-GB" sz="4000" b="1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 term is 229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359"/>
                  </a:ext>
                </a:extLst>
              </a:tr>
              <a:tr h="2436359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4000" b="1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 term is 8</a:t>
                      </a:r>
                    </a:p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51</a:t>
                      </a:r>
                      <a:r>
                        <a:rPr lang="en-GB" sz="4000" b="1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 term is 508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951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314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430</Words>
  <Application>Microsoft Macintosh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Konstantine H</cp:lastModifiedBy>
  <cp:revision>10</cp:revision>
  <dcterms:created xsi:type="dcterms:W3CDTF">2018-11-05T10:39:19Z</dcterms:created>
  <dcterms:modified xsi:type="dcterms:W3CDTF">2018-11-11T19:13:29Z</dcterms:modified>
</cp:coreProperties>
</file>