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5A28-E2E2-3A48-ACD3-CFF85D0AC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FE315-544C-CE42-BC8B-977F73AC9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6D240-ECF5-DA44-B386-F676501BB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3177-CBEA-9D41-9D41-91BFC402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7647D-B60C-E643-BF87-2BA37879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1D493-BCFB-1F48-8743-77D819E2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E65A8-011E-A548-99FC-EF9EDD841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F81FB-FC27-294C-BE10-BB121E1A9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7C37D-4131-3347-8A7F-B6610F82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91E74-CF3A-F642-993C-8A9965BE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88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58C2-EAD0-894B-B0EA-20A14F73F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7F487-ED69-2F46-AE43-3A3F72E6E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B069F-1370-C24A-97DC-7FE952DD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0301D-247E-0E4E-96CF-4A32C9061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51EFC-C2A4-3B40-B305-93E3730E2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6C092-7F6F-6947-ACFA-5769BEA8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5DB29-199C-0241-BD15-17C316AC7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6BFB1-6C8F-1445-9959-6E58A861D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CC2DF-41BA-6B49-A517-0D8193A2E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57C08-A027-0642-B6AE-E57E8B03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7EE6E-FC99-F848-8C34-1F843776C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0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3B74-372C-804C-B8B1-47DFAE3B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205DD-4625-604D-B893-639718B07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E0CA24-F5F2-6049-BE69-B2F464A44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9BD12-EE91-0D43-9473-AABAF3466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64013-EF8A-BC44-84DE-CA95A1EF4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D639A-D9FA-BE45-951F-4A47930E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9F9A37-1576-4A44-98B6-EA534365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BDC20E-E222-9E45-8A56-CEA49E4B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5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B4E0A-26C8-C142-943E-BC406E2C7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553F7B-5B8C-454C-B0C9-879F5CB9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64B86-B36B-2B4A-A278-1B3F05952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C6CB9-FC1D-604D-83D3-4B3C26E9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6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134A68-63FF-C54A-B64C-E7D5CD3E8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2F73F-FD78-5648-AD3C-69A2D030D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EE309-91E9-F445-A490-E0C2F6509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3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12ABB-88BD-744E-BC02-A14B63473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655E1-AB5F-D343-B640-66AEAF6E7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CFFD3-FA25-5F4D-A2B2-B8D561B75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C1195-240B-DA4D-8728-9D053D6F5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868F4-1CDD-7B4C-9F84-BB46F96AF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305FD-EDCC-AB48-B34B-2C30609E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6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809B-CC11-FB4F-8F3B-408C8849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1ABBE2-C45B-9D48-8C3A-5E665852E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CCE28-D170-0141-AD4C-9E1E80C70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1669-5127-B342-B132-54E0BCBCA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8403A-BA27-1141-A334-FD03EF2C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3913D-B117-1C43-BD41-CCBD1EB71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0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024E-A0B3-7E41-9354-60B28200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0B3735-6E32-AD4D-B64C-D27976B61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D75E0-1AE8-ED43-8438-01080FB4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759EA-BA6A-0F41-A212-9BB10FAAE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F019D-ED3A-7A4A-B3F2-ACCA067F4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5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FFF34-CDDB-F146-AECA-2B6009C28A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0E9EE-5D5A-7146-B086-F66B141B8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9F8EC-841B-7C4D-A5EF-41F68753B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AB3B9-32F1-8844-B677-0C4386E8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86533-7957-A84D-BA08-97891394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8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2A3364-17CB-8143-A101-ED136C4C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25FC8-238C-C147-8DAE-DA88FF826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2E809-C0EB-F542-85D6-627FD6770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1927-6412-1241-BAD9-EB4B4BB2D6B0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4C265-10A9-A24E-B7A5-8DA06E0E4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8AD88-2DAE-DA4A-B132-DFD7EF450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F2701-164E-D74C-996D-352698983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6544D68-AD58-F840-B216-5844F6AC4ADC}"/>
              </a:ext>
            </a:extLst>
          </p:cNvPr>
          <p:cNvSpPr/>
          <p:nvPr/>
        </p:nvSpPr>
        <p:spPr>
          <a:xfrm>
            <a:off x="309716" y="280219"/>
            <a:ext cx="11577484" cy="62828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85B5FA-F43F-E746-9FD4-C23A7A56AC23}"/>
              </a:ext>
            </a:extLst>
          </p:cNvPr>
          <p:cNvSpPr txBox="1"/>
          <p:nvPr/>
        </p:nvSpPr>
        <p:spPr>
          <a:xfrm>
            <a:off x="855602" y="4037928"/>
            <a:ext cx="2241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perimeter </a:t>
            </a:r>
          </a:p>
          <a:p>
            <a:pPr algn="ctr"/>
            <a:r>
              <a:rPr lang="en-US" sz="2400" dirty="0"/>
              <a:t>of the triangle is 5cm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219847-FF19-2F4D-AD12-95273CF46979}"/>
              </a:ext>
            </a:extLst>
          </p:cNvPr>
          <p:cNvSpPr txBox="1"/>
          <p:nvPr/>
        </p:nvSpPr>
        <p:spPr>
          <a:xfrm>
            <a:off x="4488420" y="3996262"/>
            <a:ext cx="656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shape is made up of 7 triangles.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What is the perimeter of this shape?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706F4E5D-E016-8A46-8741-C7CD4A0C883A}"/>
              </a:ext>
            </a:extLst>
          </p:cNvPr>
          <p:cNvSpPr/>
          <p:nvPr/>
        </p:nvSpPr>
        <p:spPr>
          <a:xfrm>
            <a:off x="1155290" y="1386345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98313AE5-E647-4645-AB90-D61D36FE1045}"/>
              </a:ext>
            </a:extLst>
          </p:cNvPr>
          <p:cNvSpPr/>
          <p:nvPr/>
        </p:nvSpPr>
        <p:spPr>
          <a:xfrm>
            <a:off x="4488419" y="1386346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202217F4-36AB-9843-BF8F-C3499DC9F039}"/>
              </a:ext>
            </a:extLst>
          </p:cNvPr>
          <p:cNvSpPr/>
          <p:nvPr/>
        </p:nvSpPr>
        <p:spPr>
          <a:xfrm>
            <a:off x="6130799" y="1386345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A9F95BE0-CF04-8C4E-BE3B-6858C4DAB7FF}"/>
              </a:ext>
            </a:extLst>
          </p:cNvPr>
          <p:cNvSpPr/>
          <p:nvPr/>
        </p:nvSpPr>
        <p:spPr>
          <a:xfrm>
            <a:off x="7773179" y="1386345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191401D3-A0E8-EB4B-986E-B3E6B55EA1BD}"/>
              </a:ext>
            </a:extLst>
          </p:cNvPr>
          <p:cNvSpPr/>
          <p:nvPr/>
        </p:nvSpPr>
        <p:spPr>
          <a:xfrm>
            <a:off x="9415559" y="1386345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C5F05E0F-1A20-5243-A956-36EDFA6497F5}"/>
              </a:ext>
            </a:extLst>
          </p:cNvPr>
          <p:cNvSpPr/>
          <p:nvPr/>
        </p:nvSpPr>
        <p:spPr>
          <a:xfrm rot="3612535">
            <a:off x="5525532" y="1029880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93BEEAF8-3B99-7546-A773-6918AF3089F8}"/>
              </a:ext>
            </a:extLst>
          </p:cNvPr>
          <p:cNvSpPr/>
          <p:nvPr/>
        </p:nvSpPr>
        <p:spPr>
          <a:xfrm rot="3612535">
            <a:off x="7153143" y="1029880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C69A5426-24F6-3C47-B288-0AC4264715AD}"/>
              </a:ext>
            </a:extLst>
          </p:cNvPr>
          <p:cNvSpPr/>
          <p:nvPr/>
        </p:nvSpPr>
        <p:spPr>
          <a:xfrm rot="3612535">
            <a:off x="8795522" y="1029879"/>
            <a:ext cx="1642380" cy="1415845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E2FEA25-E186-054F-AB4C-863FE3F5F51D}"/>
              </a:ext>
            </a:extLst>
          </p:cNvPr>
          <p:cNvSpPr/>
          <p:nvPr/>
        </p:nvSpPr>
        <p:spPr>
          <a:xfrm>
            <a:off x="309716" y="280219"/>
            <a:ext cx="11577484" cy="62828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71775-168A-C544-8353-9C1C258CF98D}"/>
              </a:ext>
            </a:extLst>
          </p:cNvPr>
          <p:cNvSpPr/>
          <p:nvPr/>
        </p:nvSpPr>
        <p:spPr>
          <a:xfrm>
            <a:off x="1340982" y="1533832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7B97A-D293-5741-BB1A-9717B91EC7D4}"/>
              </a:ext>
            </a:extLst>
          </p:cNvPr>
          <p:cNvSpPr/>
          <p:nvPr/>
        </p:nvSpPr>
        <p:spPr>
          <a:xfrm>
            <a:off x="8279463" y="100330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8C38B7-13C1-EC44-94F6-C958A220E014}"/>
              </a:ext>
            </a:extLst>
          </p:cNvPr>
          <p:cNvSpPr/>
          <p:nvPr/>
        </p:nvSpPr>
        <p:spPr>
          <a:xfrm rot="5400000">
            <a:off x="5010453" y="64330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85B5FA-F43F-E746-9FD4-C23A7A56AC23}"/>
              </a:ext>
            </a:extLst>
          </p:cNvPr>
          <p:cNvSpPr txBox="1"/>
          <p:nvPr/>
        </p:nvSpPr>
        <p:spPr>
          <a:xfrm>
            <a:off x="580104" y="3226402"/>
            <a:ext cx="2241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perimeter </a:t>
            </a:r>
          </a:p>
          <a:p>
            <a:pPr algn="ctr"/>
            <a:r>
              <a:rPr lang="en-US" sz="2400" dirty="0"/>
              <a:t>of the small rectangle is  13cm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32070A-B366-5A42-8C24-98A1F2FC6AA0}"/>
              </a:ext>
            </a:extLst>
          </p:cNvPr>
          <p:cNvSpPr/>
          <p:nvPr/>
        </p:nvSpPr>
        <p:spPr>
          <a:xfrm>
            <a:off x="4642867" y="171838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78FC85-DAA2-2940-B7A0-8A69C9CFC00B}"/>
              </a:ext>
            </a:extLst>
          </p:cNvPr>
          <p:cNvSpPr/>
          <p:nvPr/>
        </p:nvSpPr>
        <p:spPr>
          <a:xfrm>
            <a:off x="5368056" y="171838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4EE837-5E91-314F-980D-FD0403535B9A}"/>
              </a:ext>
            </a:extLst>
          </p:cNvPr>
          <p:cNvSpPr/>
          <p:nvPr/>
        </p:nvSpPr>
        <p:spPr>
          <a:xfrm rot="5400000">
            <a:off x="9359463" y="1348561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453E18-CE52-F440-B930-AF46B6785E64}"/>
              </a:ext>
            </a:extLst>
          </p:cNvPr>
          <p:cNvSpPr/>
          <p:nvPr/>
        </p:nvSpPr>
        <p:spPr>
          <a:xfrm>
            <a:off x="8991877" y="2428561"/>
            <a:ext cx="720000" cy="145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DB5BA6-B646-CA4D-8A8E-D1CD7E411649}"/>
              </a:ext>
            </a:extLst>
          </p:cNvPr>
          <p:cNvSpPr/>
          <p:nvPr/>
        </p:nvSpPr>
        <p:spPr>
          <a:xfrm>
            <a:off x="6090453" y="100330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F855B5-F83C-2E48-8A83-55EE324B1743}"/>
              </a:ext>
            </a:extLst>
          </p:cNvPr>
          <p:cNvSpPr/>
          <p:nvPr/>
        </p:nvSpPr>
        <p:spPr>
          <a:xfrm>
            <a:off x="9723256" y="2431651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59A70A-87AD-4E45-9491-B9F58B1C4B52}"/>
              </a:ext>
            </a:extLst>
          </p:cNvPr>
          <p:cNvSpPr/>
          <p:nvPr/>
        </p:nvSpPr>
        <p:spPr>
          <a:xfrm rot="5400000">
            <a:off x="6447725" y="2080843"/>
            <a:ext cx="724908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0FBC2C-775F-384A-8DD2-88F3891BC2D8}"/>
              </a:ext>
            </a:extLst>
          </p:cNvPr>
          <p:cNvSpPr/>
          <p:nvPr/>
        </p:nvSpPr>
        <p:spPr>
          <a:xfrm rot="5400000">
            <a:off x="7899936" y="2788561"/>
            <a:ext cx="74949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3593E9-9A34-994A-A44B-8B938197516A}"/>
              </a:ext>
            </a:extLst>
          </p:cNvPr>
          <p:cNvSpPr/>
          <p:nvPr/>
        </p:nvSpPr>
        <p:spPr>
          <a:xfrm rot="5400000">
            <a:off x="7174246" y="64330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574923-7149-A546-8824-00EAEAE4F49F}"/>
              </a:ext>
            </a:extLst>
          </p:cNvPr>
          <p:cNvSpPr/>
          <p:nvPr/>
        </p:nvSpPr>
        <p:spPr>
          <a:xfrm rot="5400000">
            <a:off x="9367049" y="64330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BBFA06-B69F-5641-A474-51603990A028}"/>
              </a:ext>
            </a:extLst>
          </p:cNvPr>
          <p:cNvSpPr/>
          <p:nvPr/>
        </p:nvSpPr>
        <p:spPr>
          <a:xfrm rot="5400000">
            <a:off x="7174246" y="1358389"/>
            <a:ext cx="720000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BAC162-F704-3D41-BBFA-0E1BB854CD84}"/>
              </a:ext>
            </a:extLst>
          </p:cNvPr>
          <p:cNvSpPr txBox="1"/>
          <p:nvPr/>
        </p:nvSpPr>
        <p:spPr>
          <a:xfrm>
            <a:off x="4891823" y="4320943"/>
            <a:ext cx="5206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rectangle is made up of 16 of the small rectangles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What is the perimeter?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4E9896-F800-154D-A2F1-6E0D58A7A149}"/>
              </a:ext>
            </a:extLst>
          </p:cNvPr>
          <p:cNvSpPr/>
          <p:nvPr/>
        </p:nvSpPr>
        <p:spPr>
          <a:xfrm rot="5400000">
            <a:off x="7906540" y="2074105"/>
            <a:ext cx="724908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C6ADF7-2E05-C64C-A4F2-F4E939657D89}"/>
              </a:ext>
            </a:extLst>
          </p:cNvPr>
          <p:cNvSpPr/>
          <p:nvPr/>
        </p:nvSpPr>
        <p:spPr>
          <a:xfrm rot="5400000">
            <a:off x="6457133" y="2794105"/>
            <a:ext cx="724908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3F693C-AD28-5E48-87AB-522230852C06}"/>
              </a:ext>
            </a:extLst>
          </p:cNvPr>
          <p:cNvSpPr/>
          <p:nvPr/>
        </p:nvSpPr>
        <p:spPr>
          <a:xfrm rot="5400000">
            <a:off x="5011125" y="2788097"/>
            <a:ext cx="724908" cy="1452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91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48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2018-12-04T19:53:06Z</dcterms:created>
  <dcterms:modified xsi:type="dcterms:W3CDTF">2018-12-04T20:24:30Z</dcterms:modified>
</cp:coreProperties>
</file>