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4"/>
  </p:notes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02A5533-0C76-A14F-88EC-D356DB5A3541}" v="16" dt="2019-01-19T22:06:08.87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62"/>
    <p:restoredTop sz="89425"/>
  </p:normalViewPr>
  <p:slideViewPr>
    <p:cSldViewPr snapToGrid="0" snapToObjects="1">
      <p:cViewPr varScale="1">
        <p:scale>
          <a:sx n="81" d="100"/>
          <a:sy n="81" d="100"/>
        </p:scale>
        <p:origin x="1504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10" Type="http://schemas.microsoft.com/office/2015/10/relationships/revisionInfo" Target="revisionInfo.xml"/><Relationship Id="rId4" Type="http://schemas.openxmlformats.org/officeDocument/2006/relationships/notesMaster" Target="notesMasters/notesMaster1.xml"/><Relationship Id="rId9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onstantine H" userId="11d19a7c-9788-4373-a3b3-84253269272b" providerId="ADAL" clId="{22BAAE42-F46D-FE45-B6D3-A04EF724F138}"/>
    <pc:docChg chg="custSel addSld delSld modSld">
      <pc:chgData name="Konstantine H" userId="11d19a7c-9788-4373-a3b3-84253269272b" providerId="ADAL" clId="{22BAAE42-F46D-FE45-B6D3-A04EF724F138}" dt="2019-01-19T22:07:32.110" v="983" actId="20577"/>
      <pc:docMkLst>
        <pc:docMk/>
      </pc:docMkLst>
      <pc:sldChg chg="modSp">
        <pc:chgData name="Konstantine H" userId="11d19a7c-9788-4373-a3b3-84253269272b" providerId="ADAL" clId="{22BAAE42-F46D-FE45-B6D3-A04EF724F138}" dt="2019-01-19T22:01:22.625" v="574" actId="20577"/>
        <pc:sldMkLst>
          <pc:docMk/>
          <pc:sldMk cId="2437003231" sldId="256"/>
        </pc:sldMkLst>
        <pc:spChg chg="mod">
          <ac:chgData name="Konstantine H" userId="11d19a7c-9788-4373-a3b3-84253269272b" providerId="ADAL" clId="{22BAAE42-F46D-FE45-B6D3-A04EF724F138}" dt="2019-01-19T21:46:38.878" v="474" actId="14100"/>
          <ac:spMkLst>
            <pc:docMk/>
            <pc:sldMk cId="2437003231" sldId="256"/>
            <ac:spMk id="5" creationId="{810026AC-1E96-A343-8E50-23557B8F7B1B}"/>
          </ac:spMkLst>
        </pc:spChg>
        <pc:graphicFrameChg chg="modGraphic">
          <ac:chgData name="Konstantine H" userId="11d19a7c-9788-4373-a3b3-84253269272b" providerId="ADAL" clId="{22BAAE42-F46D-FE45-B6D3-A04EF724F138}" dt="2019-01-19T22:01:22.625" v="574" actId="20577"/>
          <ac:graphicFrameMkLst>
            <pc:docMk/>
            <pc:sldMk cId="2437003231" sldId="256"/>
            <ac:graphicFrameMk id="4" creationId="{7DA5D26A-9114-934D-BB39-2B16891D528B}"/>
          </ac:graphicFrameMkLst>
        </pc:graphicFrameChg>
      </pc:sldChg>
      <pc:sldChg chg="del">
        <pc:chgData name="Konstantine H" userId="11d19a7c-9788-4373-a3b3-84253269272b" providerId="ADAL" clId="{22BAAE42-F46D-FE45-B6D3-A04EF724F138}" dt="2019-01-19T21:41:51.826" v="0" actId="2696"/>
        <pc:sldMkLst>
          <pc:docMk/>
          <pc:sldMk cId="676296463" sldId="257"/>
        </pc:sldMkLst>
      </pc:sldChg>
      <pc:sldChg chg="addSp delSp modSp add">
        <pc:chgData name="Konstantine H" userId="11d19a7c-9788-4373-a3b3-84253269272b" providerId="ADAL" clId="{22BAAE42-F46D-FE45-B6D3-A04EF724F138}" dt="2019-01-19T22:07:32.110" v="983" actId="20577"/>
        <pc:sldMkLst>
          <pc:docMk/>
          <pc:sldMk cId="3478418603" sldId="257"/>
        </pc:sldMkLst>
        <pc:spChg chg="add mod">
          <ac:chgData name="Konstantine H" userId="11d19a7c-9788-4373-a3b3-84253269272b" providerId="ADAL" clId="{22BAAE42-F46D-FE45-B6D3-A04EF724F138}" dt="2019-01-19T22:01:51.370" v="580" actId="207"/>
          <ac:spMkLst>
            <pc:docMk/>
            <pc:sldMk cId="3478418603" sldId="257"/>
            <ac:spMk id="2" creationId="{5172C4BF-C04C-494F-A17E-F3D0C161CFBC}"/>
          </ac:spMkLst>
        </pc:spChg>
        <pc:spChg chg="mod">
          <ac:chgData name="Konstantine H" userId="11d19a7c-9788-4373-a3b3-84253269272b" providerId="ADAL" clId="{22BAAE42-F46D-FE45-B6D3-A04EF724F138}" dt="2019-01-19T22:07:32.110" v="983" actId="20577"/>
          <ac:spMkLst>
            <pc:docMk/>
            <pc:sldMk cId="3478418603" sldId="257"/>
            <ac:spMk id="5" creationId="{810026AC-1E96-A343-8E50-23557B8F7B1B}"/>
          </ac:spMkLst>
        </pc:spChg>
        <pc:spChg chg="add mod">
          <ac:chgData name="Konstantine H" userId="11d19a7c-9788-4373-a3b3-84253269272b" providerId="ADAL" clId="{22BAAE42-F46D-FE45-B6D3-A04EF724F138}" dt="2019-01-19T22:01:56.718" v="582" actId="1076"/>
          <ac:spMkLst>
            <pc:docMk/>
            <pc:sldMk cId="3478418603" sldId="257"/>
            <ac:spMk id="6" creationId="{97A06B7F-ECB4-A449-ACA8-C079A5EE2728}"/>
          </ac:spMkLst>
        </pc:spChg>
        <pc:spChg chg="add mod">
          <ac:chgData name="Konstantine H" userId="11d19a7c-9788-4373-a3b3-84253269272b" providerId="ADAL" clId="{22BAAE42-F46D-FE45-B6D3-A04EF724F138}" dt="2019-01-19T22:02:00.909" v="584" actId="1076"/>
          <ac:spMkLst>
            <pc:docMk/>
            <pc:sldMk cId="3478418603" sldId="257"/>
            <ac:spMk id="7" creationId="{EA6DEE26-1BFA-8448-80D0-D85C3FE65D65}"/>
          </ac:spMkLst>
        </pc:spChg>
        <pc:spChg chg="add mod">
          <ac:chgData name="Konstantine H" userId="11d19a7c-9788-4373-a3b3-84253269272b" providerId="ADAL" clId="{22BAAE42-F46D-FE45-B6D3-A04EF724F138}" dt="2019-01-19T22:02:24.676" v="587" actId="208"/>
          <ac:spMkLst>
            <pc:docMk/>
            <pc:sldMk cId="3478418603" sldId="257"/>
            <ac:spMk id="8" creationId="{F35E7716-6406-5F48-AACE-C8E4A26DF9D3}"/>
          </ac:spMkLst>
        </pc:spChg>
        <pc:spChg chg="add mod">
          <ac:chgData name="Konstantine H" userId="11d19a7c-9788-4373-a3b3-84253269272b" providerId="ADAL" clId="{22BAAE42-F46D-FE45-B6D3-A04EF724F138}" dt="2019-01-19T22:02:28.806" v="589" actId="1076"/>
          <ac:spMkLst>
            <pc:docMk/>
            <pc:sldMk cId="3478418603" sldId="257"/>
            <ac:spMk id="9" creationId="{1CA440B6-320F-7F4A-AFCD-F0E05C4DF120}"/>
          </ac:spMkLst>
        </pc:spChg>
        <pc:spChg chg="add mod">
          <ac:chgData name="Konstantine H" userId="11d19a7c-9788-4373-a3b3-84253269272b" providerId="ADAL" clId="{22BAAE42-F46D-FE45-B6D3-A04EF724F138}" dt="2019-01-19T22:02:32.793" v="591" actId="1076"/>
          <ac:spMkLst>
            <pc:docMk/>
            <pc:sldMk cId="3478418603" sldId="257"/>
            <ac:spMk id="10" creationId="{3D501154-5AB1-C84A-9C8E-9DBD777D99D3}"/>
          </ac:spMkLst>
        </pc:spChg>
        <pc:spChg chg="add mod">
          <ac:chgData name="Konstantine H" userId="11d19a7c-9788-4373-a3b3-84253269272b" providerId="ADAL" clId="{22BAAE42-F46D-FE45-B6D3-A04EF724F138}" dt="2019-01-19T22:02:40.425" v="594" actId="1076"/>
          <ac:spMkLst>
            <pc:docMk/>
            <pc:sldMk cId="3478418603" sldId="257"/>
            <ac:spMk id="11" creationId="{14A2D82E-C96D-0F48-96C6-17103F13262C}"/>
          </ac:spMkLst>
        </pc:spChg>
        <pc:spChg chg="add mod">
          <ac:chgData name="Konstantine H" userId="11d19a7c-9788-4373-a3b3-84253269272b" providerId="ADAL" clId="{22BAAE42-F46D-FE45-B6D3-A04EF724F138}" dt="2019-01-19T22:03:19.720" v="596" actId="1076"/>
          <ac:spMkLst>
            <pc:docMk/>
            <pc:sldMk cId="3478418603" sldId="257"/>
            <ac:spMk id="12" creationId="{050068D7-85F5-A04D-B2AF-BCFE7DF52CBC}"/>
          </ac:spMkLst>
        </pc:spChg>
        <pc:spChg chg="add mod">
          <ac:chgData name="Konstantine H" userId="11d19a7c-9788-4373-a3b3-84253269272b" providerId="ADAL" clId="{22BAAE42-F46D-FE45-B6D3-A04EF724F138}" dt="2019-01-19T22:04:26.952" v="709" actId="1038"/>
          <ac:spMkLst>
            <pc:docMk/>
            <pc:sldMk cId="3478418603" sldId="257"/>
            <ac:spMk id="13" creationId="{2C3BAC10-1F94-7D41-93AB-489B00195907}"/>
          </ac:spMkLst>
        </pc:spChg>
        <pc:spChg chg="add del mod">
          <ac:chgData name="Konstantine H" userId="11d19a7c-9788-4373-a3b3-84253269272b" providerId="ADAL" clId="{22BAAE42-F46D-FE45-B6D3-A04EF724F138}" dt="2019-01-19T22:03:49.280" v="601" actId="478"/>
          <ac:spMkLst>
            <pc:docMk/>
            <pc:sldMk cId="3478418603" sldId="257"/>
            <ac:spMk id="14" creationId="{FACD870B-C026-9742-B0D5-E79650A4704B}"/>
          </ac:spMkLst>
        </pc:spChg>
        <pc:spChg chg="add mod">
          <ac:chgData name="Konstantine H" userId="11d19a7c-9788-4373-a3b3-84253269272b" providerId="ADAL" clId="{22BAAE42-F46D-FE45-B6D3-A04EF724F138}" dt="2019-01-19T22:04:08.653" v="606" actId="1076"/>
          <ac:spMkLst>
            <pc:docMk/>
            <pc:sldMk cId="3478418603" sldId="257"/>
            <ac:spMk id="15" creationId="{4FF690FE-F40B-0C48-B67B-54C1F8CA3530}"/>
          </ac:spMkLst>
        </pc:spChg>
        <pc:spChg chg="add mod">
          <ac:chgData name="Konstantine H" userId="11d19a7c-9788-4373-a3b3-84253269272b" providerId="ADAL" clId="{22BAAE42-F46D-FE45-B6D3-A04EF724F138}" dt="2019-01-19T22:04:20.141" v="681" actId="1035"/>
          <ac:spMkLst>
            <pc:docMk/>
            <pc:sldMk cId="3478418603" sldId="257"/>
            <ac:spMk id="16" creationId="{4C6C9E39-CB8B-4549-ADF7-9C6D47ECD509}"/>
          </ac:spMkLst>
        </pc:spChg>
        <pc:spChg chg="add mod">
          <ac:chgData name="Konstantine H" userId="11d19a7c-9788-4373-a3b3-84253269272b" providerId="ADAL" clId="{22BAAE42-F46D-FE45-B6D3-A04EF724F138}" dt="2019-01-19T22:04:24.957" v="707" actId="1038"/>
          <ac:spMkLst>
            <pc:docMk/>
            <pc:sldMk cId="3478418603" sldId="257"/>
            <ac:spMk id="17" creationId="{6F6E045B-2825-C649-9F13-F5C1874A91CD}"/>
          </ac:spMkLst>
        </pc:spChg>
        <pc:spChg chg="add mod">
          <ac:chgData name="Konstantine H" userId="11d19a7c-9788-4373-a3b3-84253269272b" providerId="ADAL" clId="{22BAAE42-F46D-FE45-B6D3-A04EF724F138}" dt="2019-01-19T22:06:11.740" v="812" actId="1076"/>
          <ac:spMkLst>
            <pc:docMk/>
            <pc:sldMk cId="3478418603" sldId="257"/>
            <ac:spMk id="18" creationId="{27664C8A-4E04-B54F-A967-45CFBD9958D9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4E0EA58-DC55-1245-80FC-E319B78BFAEE}" type="datetimeFigureOut">
              <a:rPr lang="en-US" smtClean="0"/>
              <a:t>1/18/19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F9865CD-1ED3-4940-BB0C-A796FB98B4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97053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D5119-E557-AE4A-98E5-400664FBF47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A55BD64-9001-4B45-A452-3224AE94B60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6B1062E-D7AB-1040-A5FD-C720415BD8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D4142-BA84-8A4B-8604-F05588B69EF2}" type="datetimeFigureOut">
              <a:rPr lang="en-US" smtClean="0"/>
              <a:t>1/18/19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346BBE0-EFE3-E349-B88C-C25A545B53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7147B3-AF55-6841-849D-884E5837D5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984B8B-CC68-8C4D-A576-A7324EC13D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1227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20C432-2C1E-694A-94B1-69C29C427C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0E5750-BBA6-644A-8CE2-A382F289E8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EE95B7-5681-9447-A0FE-DF7F1A48A3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D4142-BA84-8A4B-8604-F05588B69EF2}" type="datetimeFigureOut">
              <a:rPr lang="en-US" smtClean="0"/>
              <a:t>1/18/19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78072B2-C7E5-6E4B-A08D-95002E3E01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F70FED-36DA-594F-B97C-51F1C6E2CC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984B8B-CC68-8C4D-A576-A7324EC13D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46943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1283B7-9B47-0743-BE66-8094EA0285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2DFCC47-BE7B-B94B-883A-383EFB6F490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173DBA8-F28E-6B40-A690-FB24D14042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D4142-BA84-8A4B-8604-F05588B69EF2}" type="datetimeFigureOut">
              <a:rPr lang="en-US" smtClean="0"/>
              <a:t>1/18/19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81DB20-27F1-4C4C-B82B-8E99ADDA0D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17165D4-2B36-C64A-8269-380A017B89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984B8B-CC68-8C4D-A576-A7324EC13D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71812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D568F7-2A0A-2B4C-894E-45C6B9E59C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4B1081-C2ED-6045-AE7A-29439C3B841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51C76CA-176D-854E-A065-C2A29293909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1310CD0-CD3B-3945-9EDD-4DB6D553DB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D4142-BA84-8A4B-8604-F05588B69EF2}" type="datetimeFigureOut">
              <a:rPr lang="en-US" smtClean="0"/>
              <a:t>1/18/19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C1A44D1-5BF3-604F-897A-C53FD4AF01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1FEA86C-9996-5748-8245-E9585A733A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984B8B-CC68-8C4D-A576-A7324EC13D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30060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E62BD-0299-6A4D-8D31-BA3D05294E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85816B5-A7B3-0542-A8AD-AB56D308C9D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46003C9-4C8C-DE4C-953A-0C8DC1E2CFE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90F6D4C-935C-1B40-8238-AB7129A51E2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30F9908-0FC8-E74D-8078-A772C29C9A9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FA23214-BCA8-334F-9F47-536A9C7032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D4142-BA84-8A4B-8604-F05588B69EF2}" type="datetimeFigureOut">
              <a:rPr lang="en-US" smtClean="0"/>
              <a:t>1/18/19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3B4A78E-A0DC-314C-8895-502D4A0785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00994B8-8D59-D445-98CC-4968A8A399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984B8B-CC68-8C4D-A576-A7324EC13D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88148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2662E8-947C-344C-966A-F6ADAF35BB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92002A7-D2C7-D24C-93E8-A1CAE30BA4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D4142-BA84-8A4B-8604-F05588B69EF2}" type="datetimeFigureOut">
              <a:rPr lang="en-US" smtClean="0"/>
              <a:t>1/18/19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45F8496-34DA-4747-8D23-8F770CD0A8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ABC321E-7BB0-8A4A-94FA-9508AF3AC1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984B8B-CC68-8C4D-A576-A7324EC13D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66067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AFB867B-B83C-5444-B4FF-5600944AF1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D4142-BA84-8A4B-8604-F05588B69EF2}" type="datetimeFigureOut">
              <a:rPr lang="en-US" smtClean="0"/>
              <a:t>1/18/19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2C13484-8915-D545-A488-06F6B8672D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C8248E6-7190-144E-901B-50E6422057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984B8B-CC68-8C4D-A576-A7324EC13D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64029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08B62B-5A2A-1C41-906D-D4D153F0B1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9BC151-1393-9A4E-A46D-EA404D19B7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9A19FA1-7406-DE4E-AE0F-2C8DDE49F73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30264B0-8845-484E-A86D-390253E0F6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D4142-BA84-8A4B-8604-F05588B69EF2}" type="datetimeFigureOut">
              <a:rPr lang="en-US" smtClean="0"/>
              <a:t>1/18/19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719F7F8-5467-AF4B-9358-3F05C9511C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26DB070-C8BC-AB4B-8230-6F07E11B0A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984B8B-CC68-8C4D-A576-A7324EC13D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37630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AF1FF0-8014-8340-897A-08399B6BB3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601EF4B-824C-234A-9B9F-FD8D80F27D7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304C8F7-94E3-CF45-BD6F-AFFACC5EF8A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E7ACC11-3A73-2D45-9808-F83C490EA6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D4142-BA84-8A4B-8604-F05588B69EF2}" type="datetimeFigureOut">
              <a:rPr lang="en-US" smtClean="0"/>
              <a:t>1/18/19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B592606-6E58-5E46-BC29-618FE8E179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6BA226A-3D67-7545-883E-AEEBEEA1B8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984B8B-CC68-8C4D-A576-A7324EC13D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72880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8FC18E-33C1-D647-B2E2-A4E6D071EE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523CD6D-B60D-414E-95E5-C43878CA757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FAD83B9-1950-6E4D-98A0-C81F8827DD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D4142-BA84-8A4B-8604-F05588B69EF2}" type="datetimeFigureOut">
              <a:rPr lang="en-US" smtClean="0"/>
              <a:t>1/18/19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E86D3DA-E99D-504F-AE66-41F4F3B27A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E6EF018-FB08-294B-87CE-C64B91E81C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984B8B-CC68-8C4D-A576-A7324EC13D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57674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7DCDC36-B198-5D46-9DDB-5A7A2833500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C46ECA9-DC5A-484A-8C6C-32AED912D19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70C0AF-2C43-FF4F-9539-A04651A752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D4142-BA84-8A4B-8604-F05588B69EF2}" type="datetimeFigureOut">
              <a:rPr lang="en-US" smtClean="0"/>
              <a:t>1/18/19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F34378-B6A8-5747-8BF4-FE122FEC92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4E13174-74A4-534C-B905-0FA2865865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984B8B-CC68-8C4D-A576-A7324EC13D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92154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5A5BB48-64F3-7342-9D71-2C7315B72B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FAD975D-0A64-3E44-99AB-85ECC7BF3E1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FC134CD-2003-0440-8F55-64AA7DE0C66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6D4142-BA84-8A4B-8604-F05588B69EF2}" type="datetimeFigureOut">
              <a:rPr lang="en-US" smtClean="0"/>
              <a:t>1/18/19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F18E216-D4C6-D547-944C-09FD566F2DF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80A6133-8FD4-4D4A-89C8-D07F8C08559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984B8B-CC68-8C4D-A576-A7324EC13D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89586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7DA5D26A-9114-934D-BB39-2B16891D528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67695564"/>
              </p:ext>
            </p:extLst>
          </p:nvPr>
        </p:nvGraphicFramePr>
        <p:xfrm>
          <a:off x="332509" y="220903"/>
          <a:ext cx="6328752" cy="63877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91094">
                  <a:extLst>
                    <a:ext uri="{9D8B030D-6E8A-4147-A177-3AD203B41FA5}">
                      <a16:colId xmlns:a16="http://schemas.microsoft.com/office/drawing/2014/main" val="416554167"/>
                    </a:ext>
                  </a:extLst>
                </a:gridCol>
                <a:gridCol w="791094">
                  <a:extLst>
                    <a:ext uri="{9D8B030D-6E8A-4147-A177-3AD203B41FA5}">
                      <a16:colId xmlns:a16="http://schemas.microsoft.com/office/drawing/2014/main" val="3252120065"/>
                    </a:ext>
                  </a:extLst>
                </a:gridCol>
                <a:gridCol w="791094">
                  <a:extLst>
                    <a:ext uri="{9D8B030D-6E8A-4147-A177-3AD203B41FA5}">
                      <a16:colId xmlns:a16="http://schemas.microsoft.com/office/drawing/2014/main" val="4211982717"/>
                    </a:ext>
                  </a:extLst>
                </a:gridCol>
                <a:gridCol w="791094">
                  <a:extLst>
                    <a:ext uri="{9D8B030D-6E8A-4147-A177-3AD203B41FA5}">
                      <a16:colId xmlns:a16="http://schemas.microsoft.com/office/drawing/2014/main" val="2757627979"/>
                    </a:ext>
                  </a:extLst>
                </a:gridCol>
                <a:gridCol w="791094">
                  <a:extLst>
                    <a:ext uri="{9D8B030D-6E8A-4147-A177-3AD203B41FA5}">
                      <a16:colId xmlns:a16="http://schemas.microsoft.com/office/drawing/2014/main" val="1381884598"/>
                    </a:ext>
                  </a:extLst>
                </a:gridCol>
                <a:gridCol w="791094">
                  <a:extLst>
                    <a:ext uri="{9D8B030D-6E8A-4147-A177-3AD203B41FA5}">
                      <a16:colId xmlns:a16="http://schemas.microsoft.com/office/drawing/2014/main" val="2525172726"/>
                    </a:ext>
                  </a:extLst>
                </a:gridCol>
                <a:gridCol w="791094">
                  <a:extLst>
                    <a:ext uri="{9D8B030D-6E8A-4147-A177-3AD203B41FA5}">
                      <a16:colId xmlns:a16="http://schemas.microsoft.com/office/drawing/2014/main" val="1274167213"/>
                    </a:ext>
                  </a:extLst>
                </a:gridCol>
                <a:gridCol w="791094">
                  <a:extLst>
                    <a:ext uri="{9D8B030D-6E8A-4147-A177-3AD203B41FA5}">
                      <a16:colId xmlns:a16="http://schemas.microsoft.com/office/drawing/2014/main" val="2490230741"/>
                    </a:ext>
                  </a:extLst>
                </a:gridCol>
              </a:tblGrid>
              <a:tr h="798464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tx1"/>
                          </a:solidFill>
                        </a:rPr>
                        <a:t>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tx1"/>
                          </a:solidFill>
                        </a:rPr>
                        <a:t>13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tx1"/>
                          </a:solidFill>
                        </a:rPr>
                        <a:t>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tx1"/>
                          </a:solidFill>
                        </a:rPr>
                        <a:t>14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tx1"/>
                          </a:solidFill>
                        </a:rPr>
                        <a:t>49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91456583"/>
                  </a:ext>
                </a:extLst>
              </a:tr>
              <a:tr h="798464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tx1"/>
                          </a:solidFill>
                        </a:rPr>
                        <a:t>13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tx1"/>
                          </a:solidFill>
                        </a:rPr>
                        <a:t>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tx1"/>
                          </a:solidFill>
                        </a:rPr>
                        <a:t>11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tx1"/>
                          </a:solidFill>
                        </a:rPr>
                        <a:t>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tx1"/>
                          </a:solidFill>
                        </a:rPr>
                        <a:t>20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tx1"/>
                          </a:solidFill>
                        </a:rPr>
                        <a:t>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5652857"/>
                  </a:ext>
                </a:extLst>
              </a:tr>
              <a:tr h="798464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tx1"/>
                          </a:solidFill>
                        </a:rPr>
                        <a:t>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tx1"/>
                          </a:solidFill>
                        </a:rPr>
                        <a:t>14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tx1"/>
                          </a:solidFill>
                        </a:rPr>
                        <a:t>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tx1"/>
                          </a:solidFill>
                        </a:rPr>
                        <a:t>28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tx1"/>
                          </a:solidFill>
                        </a:rPr>
                        <a:t>12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tx1"/>
                          </a:solidFill>
                        </a:rPr>
                        <a:t>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tx1"/>
                          </a:solidFill>
                        </a:rPr>
                        <a:t>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38348288"/>
                  </a:ext>
                </a:extLst>
              </a:tr>
              <a:tr h="798464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tx1"/>
                          </a:solidFill>
                        </a:rPr>
                        <a:t>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tx1"/>
                          </a:solidFill>
                        </a:rPr>
                        <a:t>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tx1"/>
                          </a:solidFill>
                        </a:rPr>
                        <a:t>11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tx1"/>
                          </a:solidFill>
                        </a:rPr>
                        <a:t>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tx1"/>
                          </a:solidFill>
                        </a:rPr>
                        <a:t>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tx1"/>
                          </a:solidFill>
                        </a:rPr>
                        <a:t>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tx1"/>
                          </a:solidFill>
                        </a:rPr>
                        <a:t>13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31035171"/>
                  </a:ext>
                </a:extLst>
              </a:tr>
              <a:tr h="798464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tx1"/>
                          </a:solidFill>
                        </a:rPr>
                        <a:t>25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tx1"/>
                          </a:solidFill>
                        </a:rPr>
                        <a:t>12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tx1"/>
                          </a:solidFill>
                        </a:rPr>
                        <a:t>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tx1"/>
                          </a:solidFill>
                        </a:rPr>
                        <a:t>11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84554796"/>
                  </a:ext>
                </a:extLst>
              </a:tr>
              <a:tr h="798464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tx1"/>
                          </a:solidFill>
                        </a:rPr>
                        <a:t>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tx1"/>
                          </a:solidFill>
                        </a:rPr>
                        <a:t>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tx1"/>
                          </a:solidFill>
                        </a:rPr>
                        <a:t>10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tx1"/>
                          </a:solidFill>
                        </a:rPr>
                        <a:t>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tx1"/>
                          </a:solidFill>
                        </a:rPr>
                        <a:t>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90972800"/>
                  </a:ext>
                </a:extLst>
              </a:tr>
              <a:tr h="798464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tx1"/>
                          </a:solidFill>
                        </a:rPr>
                        <a:t>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tx1"/>
                          </a:solidFill>
                        </a:rPr>
                        <a:t>15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tx1"/>
                          </a:solidFill>
                        </a:rPr>
                        <a:t>20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tx1"/>
                          </a:solidFill>
                        </a:rPr>
                        <a:t>14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tx1"/>
                          </a:solidFill>
                        </a:rPr>
                        <a:t>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tx1"/>
                          </a:solidFill>
                        </a:rPr>
                        <a:t>19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tx1"/>
                          </a:solidFill>
                        </a:rPr>
                        <a:t>12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tx1"/>
                          </a:solidFill>
                        </a:rPr>
                        <a:t>15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08787841"/>
                  </a:ext>
                </a:extLst>
              </a:tr>
              <a:tr h="798464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tx1"/>
                          </a:solidFill>
                        </a:rPr>
                        <a:t>16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tx1"/>
                          </a:solidFill>
                        </a:rPr>
                        <a:t>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tx1"/>
                          </a:solidFill>
                        </a:rPr>
                        <a:t>11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tx1"/>
                          </a:solidFill>
                        </a:rPr>
                        <a:t>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tx1"/>
                          </a:solidFill>
                        </a:rPr>
                        <a:t>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tx1"/>
                          </a:solidFill>
                        </a:rPr>
                        <a:t>20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11355089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810026AC-1E96-A343-8E50-23557B8F7B1B}"/>
              </a:ext>
            </a:extLst>
          </p:cNvPr>
          <p:cNvSpPr txBox="1"/>
          <p:nvPr/>
        </p:nvSpPr>
        <p:spPr>
          <a:xfrm>
            <a:off x="6789204" y="188706"/>
            <a:ext cx="5176824" cy="63709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u="sng" dirty="0"/>
              <a:t>Connect the Factors</a:t>
            </a:r>
          </a:p>
          <a:p>
            <a:endParaRPr lang="en-US" sz="2400" dirty="0"/>
          </a:p>
          <a:p>
            <a:r>
              <a:rPr lang="en-US" sz="2400" dirty="0"/>
              <a:t>Take it turns to play.</a:t>
            </a:r>
          </a:p>
          <a:p>
            <a:r>
              <a:rPr lang="en-US" sz="2400" dirty="0"/>
              <a:t>Each player needs counters of the same colour.</a:t>
            </a:r>
          </a:p>
          <a:p>
            <a:endParaRPr lang="en-US" sz="2400" dirty="0"/>
          </a:p>
          <a:p>
            <a:r>
              <a:rPr lang="en-US" sz="2400" dirty="0"/>
              <a:t>Each play you must announce a number (less than 100) to the other player and then you may place counters on the factors of that number.</a:t>
            </a:r>
          </a:p>
          <a:p>
            <a:endParaRPr lang="en-US" sz="2400" dirty="0"/>
          </a:p>
          <a:p>
            <a:r>
              <a:rPr lang="en-US" sz="2400" dirty="0"/>
              <a:t>They must be connected</a:t>
            </a:r>
          </a:p>
          <a:p>
            <a:endParaRPr lang="en-US" sz="2400" dirty="0"/>
          </a:p>
          <a:p>
            <a:r>
              <a:rPr lang="en-US" sz="2400" dirty="0"/>
              <a:t>They must be in a straight line</a:t>
            </a:r>
          </a:p>
          <a:p>
            <a:endParaRPr lang="en-US" sz="2400" dirty="0"/>
          </a:p>
          <a:p>
            <a:r>
              <a:rPr lang="en-US" sz="2400" dirty="0"/>
              <a:t>The winner is the player with the most spaces filled.</a:t>
            </a:r>
          </a:p>
        </p:txBody>
      </p:sp>
    </p:spTree>
    <p:extLst>
      <p:ext uri="{BB962C8B-B14F-4D97-AF65-F5344CB8AC3E}">
        <p14:creationId xmlns:p14="http://schemas.microsoft.com/office/powerpoint/2010/main" val="24370032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7DA5D26A-9114-934D-BB39-2B16891D528B}"/>
              </a:ext>
            </a:extLst>
          </p:cNvPr>
          <p:cNvGraphicFramePr>
            <a:graphicFrameLocks noGrp="1"/>
          </p:cNvGraphicFramePr>
          <p:nvPr/>
        </p:nvGraphicFramePr>
        <p:xfrm>
          <a:off x="332509" y="220903"/>
          <a:ext cx="6328752" cy="63877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91094">
                  <a:extLst>
                    <a:ext uri="{9D8B030D-6E8A-4147-A177-3AD203B41FA5}">
                      <a16:colId xmlns:a16="http://schemas.microsoft.com/office/drawing/2014/main" val="416554167"/>
                    </a:ext>
                  </a:extLst>
                </a:gridCol>
                <a:gridCol w="791094">
                  <a:extLst>
                    <a:ext uri="{9D8B030D-6E8A-4147-A177-3AD203B41FA5}">
                      <a16:colId xmlns:a16="http://schemas.microsoft.com/office/drawing/2014/main" val="3252120065"/>
                    </a:ext>
                  </a:extLst>
                </a:gridCol>
                <a:gridCol w="791094">
                  <a:extLst>
                    <a:ext uri="{9D8B030D-6E8A-4147-A177-3AD203B41FA5}">
                      <a16:colId xmlns:a16="http://schemas.microsoft.com/office/drawing/2014/main" val="4211982717"/>
                    </a:ext>
                  </a:extLst>
                </a:gridCol>
                <a:gridCol w="791094">
                  <a:extLst>
                    <a:ext uri="{9D8B030D-6E8A-4147-A177-3AD203B41FA5}">
                      <a16:colId xmlns:a16="http://schemas.microsoft.com/office/drawing/2014/main" val="2757627979"/>
                    </a:ext>
                  </a:extLst>
                </a:gridCol>
                <a:gridCol w="791094">
                  <a:extLst>
                    <a:ext uri="{9D8B030D-6E8A-4147-A177-3AD203B41FA5}">
                      <a16:colId xmlns:a16="http://schemas.microsoft.com/office/drawing/2014/main" val="1381884598"/>
                    </a:ext>
                  </a:extLst>
                </a:gridCol>
                <a:gridCol w="791094">
                  <a:extLst>
                    <a:ext uri="{9D8B030D-6E8A-4147-A177-3AD203B41FA5}">
                      <a16:colId xmlns:a16="http://schemas.microsoft.com/office/drawing/2014/main" val="2525172726"/>
                    </a:ext>
                  </a:extLst>
                </a:gridCol>
                <a:gridCol w="791094">
                  <a:extLst>
                    <a:ext uri="{9D8B030D-6E8A-4147-A177-3AD203B41FA5}">
                      <a16:colId xmlns:a16="http://schemas.microsoft.com/office/drawing/2014/main" val="1274167213"/>
                    </a:ext>
                  </a:extLst>
                </a:gridCol>
                <a:gridCol w="791094">
                  <a:extLst>
                    <a:ext uri="{9D8B030D-6E8A-4147-A177-3AD203B41FA5}">
                      <a16:colId xmlns:a16="http://schemas.microsoft.com/office/drawing/2014/main" val="2490230741"/>
                    </a:ext>
                  </a:extLst>
                </a:gridCol>
              </a:tblGrid>
              <a:tr h="798464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tx1"/>
                          </a:solidFill>
                        </a:rPr>
                        <a:t>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tx1"/>
                          </a:solidFill>
                        </a:rPr>
                        <a:t>13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tx1"/>
                          </a:solidFill>
                        </a:rPr>
                        <a:t>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tx1"/>
                          </a:solidFill>
                        </a:rPr>
                        <a:t>14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tx1"/>
                          </a:solidFill>
                        </a:rPr>
                        <a:t>49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91456583"/>
                  </a:ext>
                </a:extLst>
              </a:tr>
              <a:tr h="798464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tx1"/>
                          </a:solidFill>
                        </a:rPr>
                        <a:t>13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tx1"/>
                          </a:solidFill>
                        </a:rPr>
                        <a:t>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tx1"/>
                          </a:solidFill>
                        </a:rPr>
                        <a:t>11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tx1"/>
                          </a:solidFill>
                        </a:rPr>
                        <a:t>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tx1"/>
                          </a:solidFill>
                        </a:rPr>
                        <a:t>20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tx1"/>
                          </a:solidFill>
                        </a:rPr>
                        <a:t>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5652857"/>
                  </a:ext>
                </a:extLst>
              </a:tr>
              <a:tr h="798464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tx1"/>
                          </a:solidFill>
                        </a:rPr>
                        <a:t>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tx1"/>
                          </a:solidFill>
                        </a:rPr>
                        <a:t>14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tx1"/>
                          </a:solidFill>
                        </a:rPr>
                        <a:t>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tx1"/>
                          </a:solidFill>
                        </a:rPr>
                        <a:t>28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tx1"/>
                          </a:solidFill>
                        </a:rPr>
                        <a:t>12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tx1"/>
                          </a:solidFill>
                        </a:rPr>
                        <a:t>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tx1"/>
                          </a:solidFill>
                        </a:rPr>
                        <a:t>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38348288"/>
                  </a:ext>
                </a:extLst>
              </a:tr>
              <a:tr h="798464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tx1"/>
                          </a:solidFill>
                        </a:rPr>
                        <a:t>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tx1"/>
                          </a:solidFill>
                        </a:rPr>
                        <a:t>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tx1"/>
                          </a:solidFill>
                        </a:rPr>
                        <a:t>11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tx1"/>
                          </a:solidFill>
                        </a:rPr>
                        <a:t>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tx1"/>
                          </a:solidFill>
                        </a:rPr>
                        <a:t>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tx1"/>
                          </a:solidFill>
                        </a:rPr>
                        <a:t>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tx1"/>
                          </a:solidFill>
                        </a:rPr>
                        <a:t>13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31035171"/>
                  </a:ext>
                </a:extLst>
              </a:tr>
              <a:tr h="798464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tx1"/>
                          </a:solidFill>
                        </a:rPr>
                        <a:t>25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tx1"/>
                          </a:solidFill>
                        </a:rPr>
                        <a:t>12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tx1"/>
                          </a:solidFill>
                        </a:rPr>
                        <a:t>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tx1"/>
                          </a:solidFill>
                        </a:rPr>
                        <a:t>11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84554796"/>
                  </a:ext>
                </a:extLst>
              </a:tr>
              <a:tr h="798464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tx1"/>
                          </a:solidFill>
                        </a:rPr>
                        <a:t>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tx1"/>
                          </a:solidFill>
                        </a:rPr>
                        <a:t>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tx1"/>
                          </a:solidFill>
                        </a:rPr>
                        <a:t>10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tx1"/>
                          </a:solidFill>
                        </a:rPr>
                        <a:t>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tx1"/>
                          </a:solidFill>
                        </a:rPr>
                        <a:t>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90972800"/>
                  </a:ext>
                </a:extLst>
              </a:tr>
              <a:tr h="798464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tx1"/>
                          </a:solidFill>
                        </a:rPr>
                        <a:t>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tx1"/>
                          </a:solidFill>
                        </a:rPr>
                        <a:t>15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tx1"/>
                          </a:solidFill>
                        </a:rPr>
                        <a:t>20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tx1"/>
                          </a:solidFill>
                        </a:rPr>
                        <a:t>14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tx1"/>
                          </a:solidFill>
                        </a:rPr>
                        <a:t>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tx1"/>
                          </a:solidFill>
                        </a:rPr>
                        <a:t>19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tx1"/>
                          </a:solidFill>
                        </a:rPr>
                        <a:t>12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tx1"/>
                          </a:solidFill>
                        </a:rPr>
                        <a:t>15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08787841"/>
                  </a:ext>
                </a:extLst>
              </a:tr>
              <a:tr h="798464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tx1"/>
                          </a:solidFill>
                        </a:rPr>
                        <a:t>16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tx1"/>
                          </a:solidFill>
                        </a:rPr>
                        <a:t>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tx1"/>
                          </a:solidFill>
                        </a:rPr>
                        <a:t>11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tx1"/>
                          </a:solidFill>
                        </a:rPr>
                        <a:t>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tx1"/>
                          </a:solidFill>
                        </a:rPr>
                        <a:t>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tx1"/>
                          </a:solidFill>
                        </a:rPr>
                        <a:t>20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11355089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810026AC-1E96-A343-8E50-23557B8F7B1B}"/>
              </a:ext>
            </a:extLst>
          </p:cNvPr>
          <p:cNvSpPr txBox="1"/>
          <p:nvPr/>
        </p:nvSpPr>
        <p:spPr>
          <a:xfrm>
            <a:off x="6789204" y="188706"/>
            <a:ext cx="5176824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u="sng" dirty="0"/>
              <a:t>Connect the Factors</a:t>
            </a:r>
          </a:p>
          <a:p>
            <a:endParaRPr lang="en-US" sz="2400" dirty="0"/>
          </a:p>
          <a:p>
            <a:r>
              <a:rPr lang="en-US" sz="2400" dirty="0"/>
              <a:t>First player chooses 84 and places counters on the factors; 14, 7, 28, 3</a:t>
            </a:r>
          </a:p>
          <a:p>
            <a:endParaRPr lang="en-US" sz="2400" dirty="0"/>
          </a:p>
          <a:p>
            <a:r>
              <a:rPr lang="en-US" sz="2400" dirty="0"/>
              <a:t>Then second player announces</a:t>
            </a:r>
          </a:p>
          <a:p>
            <a:r>
              <a:rPr lang="en-US" sz="2400" dirty="0"/>
              <a:t>72 and places counters on the factors; </a:t>
            </a:r>
          </a:p>
          <a:p>
            <a:r>
              <a:rPr lang="en-US" sz="2400" dirty="0"/>
              <a:t>9, 4, 3, 8</a:t>
            </a:r>
          </a:p>
          <a:p>
            <a:endParaRPr lang="en-US" sz="2400" dirty="0"/>
          </a:p>
          <a:p>
            <a:r>
              <a:rPr lang="en-US" sz="2400" dirty="0"/>
              <a:t>Then player one announces 70 and places counters on; 10, 7, 2, 5 and 1</a:t>
            </a: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5172C4BF-C04C-494F-A17E-F3D0C161CFBC}"/>
              </a:ext>
            </a:extLst>
          </p:cNvPr>
          <p:cNvSpPr/>
          <p:nvPr/>
        </p:nvSpPr>
        <p:spPr>
          <a:xfrm>
            <a:off x="2758966" y="1907628"/>
            <a:ext cx="662152" cy="646386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97A06B7F-ECB4-A449-ACA8-C079A5EE2728}"/>
              </a:ext>
            </a:extLst>
          </p:cNvPr>
          <p:cNvSpPr/>
          <p:nvPr/>
        </p:nvSpPr>
        <p:spPr>
          <a:xfrm>
            <a:off x="1921575" y="1907628"/>
            <a:ext cx="662152" cy="646386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EA6DEE26-1BFA-8448-80D0-D85C3FE65D65}"/>
              </a:ext>
            </a:extLst>
          </p:cNvPr>
          <p:cNvSpPr/>
          <p:nvPr/>
        </p:nvSpPr>
        <p:spPr>
          <a:xfrm>
            <a:off x="1171804" y="1907628"/>
            <a:ext cx="662152" cy="646386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F35E7716-6406-5F48-AACE-C8E4A26DF9D3}"/>
              </a:ext>
            </a:extLst>
          </p:cNvPr>
          <p:cNvSpPr/>
          <p:nvPr/>
        </p:nvSpPr>
        <p:spPr>
          <a:xfrm>
            <a:off x="5139459" y="1907628"/>
            <a:ext cx="662152" cy="646386"/>
          </a:xfrm>
          <a:prstGeom prst="ellipse">
            <a:avLst/>
          </a:prstGeom>
          <a:noFill/>
          <a:ln w="762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1CA440B6-320F-7F4A-AFCD-F0E05C4DF120}"/>
              </a:ext>
            </a:extLst>
          </p:cNvPr>
          <p:cNvSpPr/>
          <p:nvPr/>
        </p:nvSpPr>
        <p:spPr>
          <a:xfrm>
            <a:off x="5139459" y="2664745"/>
            <a:ext cx="662152" cy="646386"/>
          </a:xfrm>
          <a:prstGeom prst="ellipse">
            <a:avLst/>
          </a:prstGeom>
          <a:noFill/>
          <a:ln w="762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3D501154-5AB1-C84A-9C8E-9DBD777D99D3}"/>
              </a:ext>
            </a:extLst>
          </p:cNvPr>
          <p:cNvSpPr/>
          <p:nvPr/>
        </p:nvSpPr>
        <p:spPr>
          <a:xfrm>
            <a:off x="5139459" y="3422235"/>
            <a:ext cx="662152" cy="646386"/>
          </a:xfrm>
          <a:prstGeom prst="ellipse">
            <a:avLst/>
          </a:prstGeom>
          <a:noFill/>
          <a:ln w="762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14A2D82E-C96D-0F48-96C6-17103F13262C}"/>
              </a:ext>
            </a:extLst>
          </p:cNvPr>
          <p:cNvSpPr/>
          <p:nvPr/>
        </p:nvSpPr>
        <p:spPr>
          <a:xfrm>
            <a:off x="5139459" y="4257935"/>
            <a:ext cx="662152" cy="646386"/>
          </a:xfrm>
          <a:prstGeom prst="ellipse">
            <a:avLst/>
          </a:prstGeom>
          <a:noFill/>
          <a:ln w="762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050068D7-85F5-A04D-B2AF-BCFE7DF52CBC}"/>
              </a:ext>
            </a:extLst>
          </p:cNvPr>
          <p:cNvSpPr/>
          <p:nvPr/>
        </p:nvSpPr>
        <p:spPr>
          <a:xfrm>
            <a:off x="2758966" y="4274073"/>
            <a:ext cx="662152" cy="646386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2C3BAC10-1F94-7D41-93AB-489B00195907}"/>
              </a:ext>
            </a:extLst>
          </p:cNvPr>
          <p:cNvSpPr/>
          <p:nvPr/>
        </p:nvSpPr>
        <p:spPr>
          <a:xfrm>
            <a:off x="1944088" y="4274073"/>
            <a:ext cx="662152" cy="646386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4FF690FE-F40B-0C48-B67B-54C1F8CA3530}"/>
              </a:ext>
            </a:extLst>
          </p:cNvPr>
          <p:cNvSpPr/>
          <p:nvPr/>
        </p:nvSpPr>
        <p:spPr>
          <a:xfrm>
            <a:off x="3605376" y="4274073"/>
            <a:ext cx="662152" cy="646386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4C6C9E39-CB8B-4549-ADF7-9C6D47ECD509}"/>
              </a:ext>
            </a:extLst>
          </p:cNvPr>
          <p:cNvSpPr/>
          <p:nvPr/>
        </p:nvSpPr>
        <p:spPr>
          <a:xfrm>
            <a:off x="393787" y="4316111"/>
            <a:ext cx="662152" cy="646386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6F6E045B-2825-C649-9F13-F5C1874A91CD}"/>
              </a:ext>
            </a:extLst>
          </p:cNvPr>
          <p:cNvSpPr/>
          <p:nvPr/>
        </p:nvSpPr>
        <p:spPr>
          <a:xfrm>
            <a:off x="1192579" y="4295088"/>
            <a:ext cx="662152" cy="646386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27664C8A-4E04-B54F-A967-45CFBD9958D9}"/>
              </a:ext>
            </a:extLst>
          </p:cNvPr>
          <p:cNvSpPr/>
          <p:nvPr/>
        </p:nvSpPr>
        <p:spPr>
          <a:xfrm>
            <a:off x="3512651" y="1907628"/>
            <a:ext cx="662152" cy="646386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841860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1547</TotalTime>
  <Words>256</Words>
  <Application>Microsoft Macintosh PowerPoint</Application>
  <PresentationFormat>Widescreen</PresentationFormat>
  <Paragraphs>149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Konstantine H</dc:creator>
  <cp:lastModifiedBy>Konstantine H</cp:lastModifiedBy>
  <cp:revision>4</cp:revision>
  <dcterms:created xsi:type="dcterms:W3CDTF">2019-01-18T20:19:38Z</dcterms:created>
  <dcterms:modified xsi:type="dcterms:W3CDTF">2019-01-19T22:07:38Z</dcterms:modified>
</cp:coreProperties>
</file>