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46"/>
  </p:normalViewPr>
  <p:slideViewPr>
    <p:cSldViewPr snapToGrid="0" snapToObjects="1">
      <p:cViewPr>
        <p:scale>
          <a:sx n="80" d="100"/>
          <a:sy n="80" d="100"/>
        </p:scale>
        <p:origin x="155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D765C-5E94-2E4F-8A71-942CC7E9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E6F8F-E3C6-B64A-B66F-64747A70A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E8987-CA3C-EA42-86C6-DFFCF051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C9575-D601-044C-99F0-A008E344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D61FE-9388-C241-A269-EC92654F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0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3DDB-0D57-1E45-84EC-4F5244C3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4CA15-96CA-5F44-AA95-B3F79610B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C9971-2B33-2A40-BD28-8D2F94F9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4B733-9335-8A4A-9391-0124BAF2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6EABA-26E2-B841-879D-039E24D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2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F57B1-2B15-D444-A687-672F24AFC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775B9-F4A8-C44F-AB81-DB89B985A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EE85C-0000-244F-9AEE-B2DDC331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F968F-4AEF-2A43-9392-446F19FA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09B22-8168-FD4A-9DC0-C16F6697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7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F551-46CD-0741-AC40-FB75A388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75940-0214-3441-8612-93AEC06D0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CC2EBF-E3FC-A948-AADD-85B80F288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7104EC-60AD-424F-96E6-FE0952F2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47BD8-A754-EB4C-9568-73AC32B09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38900-6AEA-754E-9314-A114EF32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3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3AD9-5084-F24D-B938-DDC927E0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BA48D-750E-2849-BCBA-91954CB2D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66CA2-98B5-AD44-8F96-3C9DFB1B6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191DD-0341-2F48-935B-09A6F7089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DD86C9-C13F-4A43-83B4-8C9B73DD55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BFE7D9-9F69-C842-9C7B-CD8C7685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65772-6B3E-8446-B10E-FD54D00DC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8E06B8-E0D6-A84E-AA37-1CD80CEE1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3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8420-3803-5A4B-8CA4-1679A353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7ABA4E-566F-BE4E-A77B-7E1F88C7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BA1E08-012F-AD41-BB5E-DAF63FA9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23881-BB64-3149-A547-A4D1F32D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5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93C8FC-0874-E44B-A1D8-4F20ED1A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0B39C6-F082-6244-9C6C-30BCADA3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47D16-E779-E440-94F9-476F0EB5A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0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D947-2AD3-3744-B380-61C79950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19275-FDC3-0748-92CE-42A26CC31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05309-EAE6-DF4B-9AE2-9173FF5E8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12262-2EB4-D54E-8416-3501B119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5EAB4-75DD-A742-9FF3-633A9118F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22FD9-2EAB-4A4C-AF7B-F52B7315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7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0A6DA-55C6-DE45-AD9B-1939FA8B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08AD4-0097-A846-904B-0D48F9D31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CB44A-FF9A-414D-AA37-F276EE778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F3514-9100-564A-A225-E4FA9880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06317-6EA7-E347-8135-B01144455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0CE97-7358-B742-89EC-11F91AEA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8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0555-C3C2-EB49-B46D-34C07D8B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E831F-C1B0-3D46-9CD4-CEB90F338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0996-685E-8B4E-8F30-D01060D1E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39EC0-BD03-5848-92A8-1D65F6F8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A5AD7-5F42-794E-B72B-6373CDBE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5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B4CF44-9DFC-7E43-851F-F9023E296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5A642-6788-D943-8AEC-2786E7278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A0AD4-3342-834E-988E-86C644F25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CFD0C-8B8F-3241-89B3-E9D15A28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5E132-9DAC-F74A-B4A0-0EE6CA41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7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30863-D5CC-5441-9AE5-1A093063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3BA09-B2A6-B245-B2B8-AAE8857F2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89C02-23FE-BB47-9ACB-ABDC15568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62DC3-7E9D-B945-A1E7-7283BA88348B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44F3B-9FD4-674F-B235-41FDC8F9F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DA6AC-A854-6342-8909-1B7A05A99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7AE42-E2F2-EC4A-A448-AAAD5C458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1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A68FD3E-8DA4-C240-90F1-526080A41EF3}"/>
              </a:ext>
            </a:extLst>
          </p:cNvPr>
          <p:cNvSpPr/>
          <p:nvPr/>
        </p:nvSpPr>
        <p:spPr>
          <a:xfrm>
            <a:off x="64168" y="68748"/>
            <a:ext cx="12050997" cy="6730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A45C017-E031-0A49-95DD-BF804CCE580B}"/>
              </a:ext>
            </a:extLst>
          </p:cNvPr>
          <p:cNvSpPr/>
          <p:nvPr/>
        </p:nvSpPr>
        <p:spPr>
          <a:xfrm>
            <a:off x="7900065" y="4632959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F363C-969E-C546-BE98-0C76F7441107}"/>
              </a:ext>
            </a:extLst>
          </p:cNvPr>
          <p:cNvSpPr/>
          <p:nvPr/>
        </p:nvSpPr>
        <p:spPr>
          <a:xfrm>
            <a:off x="4380019" y="4660353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426BF3-126E-DA4D-9827-454D0AC94908}"/>
              </a:ext>
            </a:extLst>
          </p:cNvPr>
          <p:cNvSpPr/>
          <p:nvPr/>
        </p:nvSpPr>
        <p:spPr>
          <a:xfrm rot="5400000">
            <a:off x="6100301" y="5153513"/>
            <a:ext cx="2008095" cy="102177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55DE54F0-EE60-5041-88C8-882747518213}"/>
              </a:ext>
            </a:extLst>
          </p:cNvPr>
          <p:cNvSpPr/>
          <p:nvPr/>
        </p:nvSpPr>
        <p:spPr>
          <a:xfrm rot="10800000">
            <a:off x="5104095" y="2521389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16DB83-1CF4-CB4A-A65A-ED49362970BC}"/>
              </a:ext>
            </a:extLst>
          </p:cNvPr>
          <p:cNvSpPr/>
          <p:nvPr/>
        </p:nvSpPr>
        <p:spPr>
          <a:xfrm>
            <a:off x="4588327" y="3416776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938805-671A-2E40-84F6-4F58E8CAE215}"/>
              </a:ext>
            </a:extLst>
          </p:cNvPr>
          <p:cNvSpPr/>
          <p:nvPr/>
        </p:nvSpPr>
        <p:spPr>
          <a:xfrm>
            <a:off x="125823" y="188803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E1C237-34EC-384F-9D63-54B49FD8864C}"/>
              </a:ext>
            </a:extLst>
          </p:cNvPr>
          <p:cNvSpPr/>
          <p:nvPr/>
        </p:nvSpPr>
        <p:spPr>
          <a:xfrm>
            <a:off x="125823" y="2404213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AFC4E1-D9E9-9F4E-A72F-A0DF4D347A8D}"/>
              </a:ext>
            </a:extLst>
          </p:cNvPr>
          <p:cNvSpPr/>
          <p:nvPr/>
        </p:nvSpPr>
        <p:spPr>
          <a:xfrm>
            <a:off x="125823" y="4632959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F44255-AECC-E44C-A3D4-CCADFF175E14}"/>
              </a:ext>
            </a:extLst>
          </p:cNvPr>
          <p:cNvSpPr/>
          <p:nvPr/>
        </p:nvSpPr>
        <p:spPr>
          <a:xfrm>
            <a:off x="7913807" y="240242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6C09AC-CA66-474D-B516-8796493B87CE}"/>
              </a:ext>
            </a:extLst>
          </p:cNvPr>
          <p:cNvSpPr/>
          <p:nvPr/>
        </p:nvSpPr>
        <p:spPr>
          <a:xfrm>
            <a:off x="7913807" y="461783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3FB22F-4560-7B4B-B8D7-5CE9F14AB5CD}"/>
              </a:ext>
            </a:extLst>
          </p:cNvPr>
          <p:cNvSpPr/>
          <p:nvPr/>
        </p:nvSpPr>
        <p:spPr>
          <a:xfrm>
            <a:off x="7913805" y="17177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141568-973B-4E44-A1B8-4EC166D17D12}"/>
              </a:ext>
            </a:extLst>
          </p:cNvPr>
          <p:cNvSpPr/>
          <p:nvPr/>
        </p:nvSpPr>
        <p:spPr>
          <a:xfrm>
            <a:off x="125823" y="188803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629A89-491D-B446-8394-B0E8E3722E49}"/>
              </a:ext>
            </a:extLst>
          </p:cNvPr>
          <p:cNvSpPr/>
          <p:nvPr/>
        </p:nvSpPr>
        <p:spPr>
          <a:xfrm>
            <a:off x="1157360" y="1192508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DC0C6569-B717-F844-B3A6-07E0ACC4C143}"/>
              </a:ext>
            </a:extLst>
          </p:cNvPr>
          <p:cNvSpPr/>
          <p:nvPr/>
        </p:nvSpPr>
        <p:spPr>
          <a:xfrm rot="5400000">
            <a:off x="149780" y="164846"/>
            <a:ext cx="2015157" cy="2063073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A7B5C0-197C-1C41-B44C-4AF484F3789D}"/>
              </a:ext>
            </a:extLst>
          </p:cNvPr>
          <p:cNvSpPr/>
          <p:nvPr/>
        </p:nvSpPr>
        <p:spPr>
          <a:xfrm>
            <a:off x="125822" y="2404213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6ABEFAA-7E6E-5541-BF80-2532770C7D14}"/>
              </a:ext>
            </a:extLst>
          </p:cNvPr>
          <p:cNvSpPr/>
          <p:nvPr/>
        </p:nvSpPr>
        <p:spPr>
          <a:xfrm>
            <a:off x="125821" y="2411956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DADDE9-6358-DA4D-B23C-E7D34EA054EC}"/>
              </a:ext>
            </a:extLst>
          </p:cNvPr>
          <p:cNvSpPr/>
          <p:nvPr/>
        </p:nvSpPr>
        <p:spPr>
          <a:xfrm rot="16200000">
            <a:off x="662091" y="2914601"/>
            <a:ext cx="2022066" cy="103153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7DC8EF-4B60-0641-94AF-F27BB4E40AE3}"/>
              </a:ext>
            </a:extLst>
          </p:cNvPr>
          <p:cNvSpPr/>
          <p:nvPr/>
        </p:nvSpPr>
        <p:spPr>
          <a:xfrm>
            <a:off x="125820" y="5629169"/>
            <a:ext cx="2063074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5821ED25-2777-A64F-BDA4-04955204CEC8}"/>
              </a:ext>
            </a:extLst>
          </p:cNvPr>
          <p:cNvSpPr/>
          <p:nvPr/>
        </p:nvSpPr>
        <p:spPr>
          <a:xfrm rot="10800000">
            <a:off x="125821" y="4626414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7D074E-9354-7B4F-8DF1-DF62EE263C17}"/>
              </a:ext>
            </a:extLst>
          </p:cNvPr>
          <p:cNvSpPr/>
          <p:nvPr/>
        </p:nvSpPr>
        <p:spPr>
          <a:xfrm>
            <a:off x="125820" y="4625461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1E72F5-71D4-914C-8C73-676C58AE96DD}"/>
              </a:ext>
            </a:extLst>
          </p:cNvPr>
          <p:cNvSpPr/>
          <p:nvPr/>
        </p:nvSpPr>
        <p:spPr>
          <a:xfrm>
            <a:off x="7913807" y="2387188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429949-3F43-CC47-8716-51C5AD51F565}"/>
              </a:ext>
            </a:extLst>
          </p:cNvPr>
          <p:cNvSpPr/>
          <p:nvPr/>
        </p:nvSpPr>
        <p:spPr>
          <a:xfrm>
            <a:off x="7913807" y="2402427"/>
            <a:ext cx="2063074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2BB945-6B75-764E-BDE8-37B3F7AB0A23}"/>
              </a:ext>
            </a:extLst>
          </p:cNvPr>
          <p:cNvSpPr/>
          <p:nvPr/>
        </p:nvSpPr>
        <p:spPr>
          <a:xfrm>
            <a:off x="8674785" y="3416777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BC49BED1-6E1D-C345-9E4E-2F311932FB63}"/>
              </a:ext>
            </a:extLst>
          </p:cNvPr>
          <p:cNvSpPr/>
          <p:nvPr/>
        </p:nvSpPr>
        <p:spPr>
          <a:xfrm rot="10800000">
            <a:off x="7913806" y="4623636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88DF87C-5C78-1341-83BC-05EFBA68E4D7}"/>
              </a:ext>
            </a:extLst>
          </p:cNvPr>
          <p:cNvSpPr/>
          <p:nvPr/>
        </p:nvSpPr>
        <p:spPr>
          <a:xfrm>
            <a:off x="8945342" y="4609144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4CDD852-F5E7-3142-9FF0-C8B87AA6576B}"/>
              </a:ext>
            </a:extLst>
          </p:cNvPr>
          <p:cNvSpPr/>
          <p:nvPr/>
        </p:nvSpPr>
        <p:spPr>
          <a:xfrm>
            <a:off x="7903276" y="171777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BF5F325-BE40-EF4B-82D4-89AD7D038A2C}"/>
              </a:ext>
            </a:extLst>
          </p:cNvPr>
          <p:cNvSpPr/>
          <p:nvPr/>
        </p:nvSpPr>
        <p:spPr>
          <a:xfrm rot="5400000">
            <a:off x="7776042" y="687838"/>
            <a:ext cx="2002233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1786385-A49A-D647-8221-EF98362FC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25159"/>
              </p:ext>
            </p:extLst>
          </p:nvPr>
        </p:nvGraphicFramePr>
        <p:xfrm>
          <a:off x="2315713" y="188803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AE0BCB5A-A041-AC40-995C-8836032B9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318119"/>
              </p:ext>
            </p:extLst>
          </p:nvPr>
        </p:nvGraphicFramePr>
        <p:xfrm>
          <a:off x="2315713" y="2409796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AC16B5DE-E0D2-8E48-85D1-13860EE16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486333"/>
              </p:ext>
            </p:extLst>
          </p:nvPr>
        </p:nvGraphicFramePr>
        <p:xfrm>
          <a:off x="2315713" y="4632959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9E6CFA7D-E812-224C-A825-A66217DEA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23632"/>
              </p:ext>
            </p:extLst>
          </p:nvPr>
        </p:nvGraphicFramePr>
        <p:xfrm>
          <a:off x="10113507" y="181434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216F4B8-3936-1F43-9A44-52717AC8E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82748"/>
              </p:ext>
            </p:extLst>
          </p:nvPr>
        </p:nvGraphicFramePr>
        <p:xfrm>
          <a:off x="10113507" y="2402427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AB8CA7D-0196-2F4F-87C4-091D54540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18266"/>
              </p:ext>
            </p:extLst>
          </p:nvPr>
        </p:nvGraphicFramePr>
        <p:xfrm>
          <a:off x="10113507" y="4625590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FE94CCFA-39DD-A44B-9DA1-FB568F46CC9D}"/>
              </a:ext>
            </a:extLst>
          </p:cNvPr>
          <p:cNvSpPr/>
          <p:nvPr/>
        </p:nvSpPr>
        <p:spPr>
          <a:xfrm>
            <a:off x="8271433" y="490862"/>
            <a:ext cx="1011451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C1E393-7642-DA48-B4E7-4FE7CF8DB733}"/>
              </a:ext>
            </a:extLst>
          </p:cNvPr>
          <p:cNvSpPr txBox="1"/>
          <p:nvPr/>
        </p:nvSpPr>
        <p:spPr>
          <a:xfrm>
            <a:off x="4650353" y="52707"/>
            <a:ext cx="3049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What Fraction?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BFC265B-13FC-C645-9A73-8325A96D4D3D}"/>
                  </a:ext>
                </a:extLst>
              </p:cNvPr>
              <p:cNvSpPr txBox="1"/>
              <p:nvPr/>
            </p:nvSpPr>
            <p:spPr>
              <a:xfrm>
                <a:off x="4920972" y="538238"/>
                <a:ext cx="2508635" cy="834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The Yellow square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</a:p>
              <a:p>
                <a:pPr algn="ctr"/>
                <a:r>
                  <a:rPr lang="en-US" sz="2000" dirty="0"/>
                  <a:t>of the Red square</a:t>
                </a: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BFC265B-13FC-C645-9A73-8325A96D4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972" y="538238"/>
                <a:ext cx="2508635" cy="834716"/>
              </a:xfrm>
              <a:prstGeom prst="rect">
                <a:avLst/>
              </a:prstGeom>
              <a:blipFill>
                <a:blip r:embed="rId2"/>
                <a:stretch>
                  <a:fillRect l="-1508" b="-11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6D1F8AF-CEFF-3F40-B3A7-96132F89B57C}"/>
                  </a:ext>
                </a:extLst>
              </p:cNvPr>
              <p:cNvSpPr txBox="1"/>
              <p:nvPr/>
            </p:nvSpPr>
            <p:spPr>
              <a:xfrm>
                <a:off x="4387394" y="1403970"/>
                <a:ext cx="3437480" cy="834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The Triangle and Rectangle are </a:t>
                </a:r>
              </a:p>
              <a:p>
                <a:pPr algn="ctr"/>
                <a:r>
                  <a:rPr lang="en-US" sz="2000" dirty="0"/>
                  <a:t>both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/>
                  <a:t>  of the Red square</a:t>
                </a: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6D1F8AF-CEFF-3F40-B3A7-96132F89B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394" y="1403970"/>
                <a:ext cx="3437480" cy="834716"/>
              </a:xfrm>
              <a:prstGeom prst="rect">
                <a:avLst/>
              </a:prstGeom>
              <a:blipFill>
                <a:blip r:embed="rId3"/>
                <a:stretch>
                  <a:fillRect l="-1103" t="-3030" r="-1103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878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2A68FD3E-8DA4-C240-90F1-526080A41EF3}"/>
              </a:ext>
            </a:extLst>
          </p:cNvPr>
          <p:cNvSpPr/>
          <p:nvPr/>
        </p:nvSpPr>
        <p:spPr>
          <a:xfrm>
            <a:off x="64168" y="68748"/>
            <a:ext cx="12050997" cy="6730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A45C017-E031-0A49-95DD-BF804CCE580B}"/>
              </a:ext>
            </a:extLst>
          </p:cNvPr>
          <p:cNvSpPr/>
          <p:nvPr/>
        </p:nvSpPr>
        <p:spPr>
          <a:xfrm>
            <a:off x="7900065" y="4632959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938805-671A-2E40-84F6-4F58E8CAE215}"/>
              </a:ext>
            </a:extLst>
          </p:cNvPr>
          <p:cNvSpPr/>
          <p:nvPr/>
        </p:nvSpPr>
        <p:spPr>
          <a:xfrm>
            <a:off x="125823" y="188803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E1C237-34EC-384F-9D63-54B49FD8864C}"/>
              </a:ext>
            </a:extLst>
          </p:cNvPr>
          <p:cNvSpPr/>
          <p:nvPr/>
        </p:nvSpPr>
        <p:spPr>
          <a:xfrm>
            <a:off x="125823" y="2404213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AFC4E1-D9E9-9F4E-A72F-A0DF4D347A8D}"/>
              </a:ext>
            </a:extLst>
          </p:cNvPr>
          <p:cNvSpPr/>
          <p:nvPr/>
        </p:nvSpPr>
        <p:spPr>
          <a:xfrm>
            <a:off x="125823" y="4632959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F44255-AECC-E44C-A3D4-CCADFF175E14}"/>
              </a:ext>
            </a:extLst>
          </p:cNvPr>
          <p:cNvSpPr/>
          <p:nvPr/>
        </p:nvSpPr>
        <p:spPr>
          <a:xfrm>
            <a:off x="7913807" y="240242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6C09AC-CA66-474D-B516-8796493B87CE}"/>
              </a:ext>
            </a:extLst>
          </p:cNvPr>
          <p:cNvSpPr/>
          <p:nvPr/>
        </p:nvSpPr>
        <p:spPr>
          <a:xfrm>
            <a:off x="7913807" y="461783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3FB22F-4560-7B4B-B8D7-5CE9F14AB5CD}"/>
              </a:ext>
            </a:extLst>
          </p:cNvPr>
          <p:cNvSpPr/>
          <p:nvPr/>
        </p:nvSpPr>
        <p:spPr>
          <a:xfrm>
            <a:off x="7913805" y="171777"/>
            <a:ext cx="2063074" cy="20229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141568-973B-4E44-A1B8-4EC166D17D12}"/>
              </a:ext>
            </a:extLst>
          </p:cNvPr>
          <p:cNvSpPr/>
          <p:nvPr/>
        </p:nvSpPr>
        <p:spPr>
          <a:xfrm>
            <a:off x="125823" y="188803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629A89-491D-B446-8394-B0E8E3722E49}"/>
              </a:ext>
            </a:extLst>
          </p:cNvPr>
          <p:cNvSpPr/>
          <p:nvPr/>
        </p:nvSpPr>
        <p:spPr>
          <a:xfrm>
            <a:off x="1157360" y="1192508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DC0C6569-B717-F844-B3A6-07E0ACC4C143}"/>
              </a:ext>
            </a:extLst>
          </p:cNvPr>
          <p:cNvSpPr/>
          <p:nvPr/>
        </p:nvSpPr>
        <p:spPr>
          <a:xfrm rot="5400000">
            <a:off x="149780" y="164846"/>
            <a:ext cx="2015157" cy="2063073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A7B5C0-197C-1C41-B44C-4AF484F3789D}"/>
              </a:ext>
            </a:extLst>
          </p:cNvPr>
          <p:cNvSpPr/>
          <p:nvPr/>
        </p:nvSpPr>
        <p:spPr>
          <a:xfrm>
            <a:off x="125822" y="2404213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6ABEFAA-7E6E-5541-BF80-2532770C7D14}"/>
              </a:ext>
            </a:extLst>
          </p:cNvPr>
          <p:cNvSpPr/>
          <p:nvPr/>
        </p:nvSpPr>
        <p:spPr>
          <a:xfrm>
            <a:off x="125821" y="2411956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DADDE9-6358-DA4D-B23C-E7D34EA054EC}"/>
              </a:ext>
            </a:extLst>
          </p:cNvPr>
          <p:cNvSpPr/>
          <p:nvPr/>
        </p:nvSpPr>
        <p:spPr>
          <a:xfrm rot="16200000">
            <a:off x="662091" y="2914601"/>
            <a:ext cx="2022066" cy="1031535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7DC8EF-4B60-0641-94AF-F27BB4E40AE3}"/>
              </a:ext>
            </a:extLst>
          </p:cNvPr>
          <p:cNvSpPr/>
          <p:nvPr/>
        </p:nvSpPr>
        <p:spPr>
          <a:xfrm>
            <a:off x="125820" y="5629169"/>
            <a:ext cx="2063074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5821ED25-2777-A64F-BDA4-04955204CEC8}"/>
              </a:ext>
            </a:extLst>
          </p:cNvPr>
          <p:cNvSpPr/>
          <p:nvPr/>
        </p:nvSpPr>
        <p:spPr>
          <a:xfrm rot="10800000">
            <a:off x="125821" y="4626414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7D074E-9354-7B4F-8DF1-DF62EE263C17}"/>
              </a:ext>
            </a:extLst>
          </p:cNvPr>
          <p:cNvSpPr/>
          <p:nvPr/>
        </p:nvSpPr>
        <p:spPr>
          <a:xfrm>
            <a:off x="125820" y="4625461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1E72F5-71D4-914C-8C73-676C58AE96DD}"/>
              </a:ext>
            </a:extLst>
          </p:cNvPr>
          <p:cNvSpPr/>
          <p:nvPr/>
        </p:nvSpPr>
        <p:spPr>
          <a:xfrm>
            <a:off x="7913807" y="2387188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429949-3F43-CC47-8716-51C5AD51F565}"/>
              </a:ext>
            </a:extLst>
          </p:cNvPr>
          <p:cNvSpPr/>
          <p:nvPr/>
        </p:nvSpPr>
        <p:spPr>
          <a:xfrm>
            <a:off x="7913807" y="2402427"/>
            <a:ext cx="2063074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2BB945-6B75-764E-BDE8-37B3F7AB0A23}"/>
              </a:ext>
            </a:extLst>
          </p:cNvPr>
          <p:cNvSpPr/>
          <p:nvPr/>
        </p:nvSpPr>
        <p:spPr>
          <a:xfrm>
            <a:off x="8674785" y="3416777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BC49BED1-6E1D-C345-9E4E-2F311932FB63}"/>
              </a:ext>
            </a:extLst>
          </p:cNvPr>
          <p:cNvSpPr/>
          <p:nvPr/>
        </p:nvSpPr>
        <p:spPr>
          <a:xfrm rot="10800000">
            <a:off x="7913806" y="4623636"/>
            <a:ext cx="2063074" cy="2022901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88DF87C-5C78-1341-83BC-05EFBA68E4D7}"/>
              </a:ext>
            </a:extLst>
          </p:cNvPr>
          <p:cNvSpPr/>
          <p:nvPr/>
        </p:nvSpPr>
        <p:spPr>
          <a:xfrm>
            <a:off x="8945342" y="4609144"/>
            <a:ext cx="1031537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4CDD852-F5E7-3142-9FF0-C8B87AA6576B}"/>
              </a:ext>
            </a:extLst>
          </p:cNvPr>
          <p:cNvSpPr/>
          <p:nvPr/>
        </p:nvSpPr>
        <p:spPr>
          <a:xfrm>
            <a:off x="7903276" y="171777"/>
            <a:ext cx="2063074" cy="20229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BF5F325-BE40-EF4B-82D4-89AD7D038A2C}"/>
              </a:ext>
            </a:extLst>
          </p:cNvPr>
          <p:cNvSpPr/>
          <p:nvPr/>
        </p:nvSpPr>
        <p:spPr>
          <a:xfrm rot="5400000">
            <a:off x="7776042" y="687838"/>
            <a:ext cx="2002233" cy="101145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1786385-A49A-D647-8221-EF98362FCF59}"/>
              </a:ext>
            </a:extLst>
          </p:cNvPr>
          <p:cNvGraphicFramePr>
            <a:graphicFrameLocks noGrp="1"/>
          </p:cNvGraphicFramePr>
          <p:nvPr/>
        </p:nvGraphicFramePr>
        <p:xfrm>
          <a:off x="2315713" y="188803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AE0BCB5A-A041-AC40-995C-8836032B969A}"/>
              </a:ext>
            </a:extLst>
          </p:cNvPr>
          <p:cNvGraphicFramePr>
            <a:graphicFrameLocks noGrp="1"/>
          </p:cNvGraphicFramePr>
          <p:nvPr/>
        </p:nvGraphicFramePr>
        <p:xfrm>
          <a:off x="2315713" y="2409796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AC16B5DE-E0D2-8E48-85D1-13860EE16894}"/>
              </a:ext>
            </a:extLst>
          </p:cNvPr>
          <p:cNvGraphicFramePr>
            <a:graphicFrameLocks noGrp="1"/>
          </p:cNvGraphicFramePr>
          <p:nvPr/>
        </p:nvGraphicFramePr>
        <p:xfrm>
          <a:off x="2315713" y="4632959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9E6CFA7D-E812-224C-A825-A66217DEA5F1}"/>
              </a:ext>
            </a:extLst>
          </p:cNvPr>
          <p:cNvGraphicFramePr>
            <a:graphicFrameLocks noGrp="1"/>
          </p:cNvGraphicFramePr>
          <p:nvPr/>
        </p:nvGraphicFramePr>
        <p:xfrm>
          <a:off x="10113507" y="181434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216F4B8-3936-1F43-9A44-52717AC8ECA3}"/>
              </a:ext>
            </a:extLst>
          </p:cNvPr>
          <p:cNvGraphicFramePr>
            <a:graphicFrameLocks noGrp="1"/>
          </p:cNvGraphicFramePr>
          <p:nvPr/>
        </p:nvGraphicFramePr>
        <p:xfrm>
          <a:off x="10113507" y="2402427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AB8CA7D-0196-2F4F-87C4-091D54540E8A}"/>
              </a:ext>
            </a:extLst>
          </p:cNvPr>
          <p:cNvGraphicFramePr>
            <a:graphicFrameLocks noGrp="1"/>
          </p:cNvGraphicFramePr>
          <p:nvPr/>
        </p:nvGraphicFramePr>
        <p:xfrm>
          <a:off x="10113507" y="4625590"/>
          <a:ext cx="1937490" cy="209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745">
                  <a:extLst>
                    <a:ext uri="{9D8B030D-6E8A-4147-A177-3AD203B41FA5}">
                      <a16:colId xmlns:a16="http://schemas.microsoft.com/office/drawing/2014/main" val="2083779729"/>
                    </a:ext>
                  </a:extLst>
                </a:gridCol>
                <a:gridCol w="968745">
                  <a:extLst>
                    <a:ext uri="{9D8B030D-6E8A-4147-A177-3AD203B41FA5}">
                      <a16:colId xmlns:a16="http://schemas.microsoft.com/office/drawing/2014/main" val="3825768409"/>
                    </a:ext>
                  </a:extLst>
                </a:gridCol>
              </a:tblGrid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1609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97324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95687"/>
                  </a:ext>
                </a:extLst>
              </a:tr>
              <a:tr h="5231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02468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FE94CCFA-39DD-A44B-9DA1-FB568F46CC9D}"/>
              </a:ext>
            </a:extLst>
          </p:cNvPr>
          <p:cNvSpPr/>
          <p:nvPr/>
        </p:nvSpPr>
        <p:spPr>
          <a:xfrm>
            <a:off x="8271433" y="490862"/>
            <a:ext cx="1011451" cy="10114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C1E393-7642-DA48-B4E7-4FE7CF8DB733}"/>
              </a:ext>
            </a:extLst>
          </p:cNvPr>
          <p:cNvSpPr txBox="1"/>
          <p:nvPr/>
        </p:nvSpPr>
        <p:spPr>
          <a:xfrm>
            <a:off x="4483444" y="2908152"/>
            <a:ext cx="3049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What Fraction?</a:t>
            </a:r>
          </a:p>
        </p:txBody>
      </p:sp>
    </p:spTree>
    <p:extLst>
      <p:ext uri="{BB962C8B-B14F-4D97-AF65-F5344CB8AC3E}">
        <p14:creationId xmlns:p14="http://schemas.microsoft.com/office/powerpoint/2010/main" val="1627713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86</Words>
  <Application>Microsoft Macintosh PowerPoint</Application>
  <PresentationFormat>Widescreen</PresentationFormat>
  <Paragraphs>66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2020-04-08T21:41:17Z</dcterms:created>
  <dcterms:modified xsi:type="dcterms:W3CDTF">2020-04-08T23:11:53Z</dcterms:modified>
</cp:coreProperties>
</file>