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6087E-32D2-B948-B746-1160477817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49391-C1D3-CD49-A3A5-263B342B0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1B298-A581-544F-85A1-78D2107FB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F719-6D17-A54F-BE8D-BE11249D3D18}" type="datetimeFigureOut">
              <a:rPr lang="en-US" smtClean="0"/>
              <a:t>1/19/19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8ECCA-8A18-144B-902A-E5E274A96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4B135-C39F-324B-8069-F144BDCD7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30869-48E0-784A-927B-95D239428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805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17395-4495-F04A-8C38-5CB7255E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2E009-971C-0843-B074-1EEDB3FF2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Edit Master text styles
Second level
Third level
Fourth level
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9EC7A-EDFF-CC49-BCCA-A7CA5A3BB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F719-6D17-A54F-BE8D-BE11249D3D18}" type="datetimeFigureOut">
              <a:rPr lang="en-US" smtClean="0"/>
              <a:t>1/19/19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E2AAC-337A-B741-9D8A-AEAFC86DC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1E38C-4908-0B44-AA98-35D6B206E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30869-48E0-784A-927B-95D239428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292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42BC0-843B-C443-A12F-AA41A78C6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0735BA-FC33-7F4F-B42A-E376EFF1F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Edit Master text styles
Second level
Third level
Fourth level
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B93C9-399D-D143-94BA-FC3E6B2DA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F719-6D17-A54F-BE8D-BE11249D3D18}" type="datetimeFigureOut">
              <a:rPr lang="en-US" smtClean="0"/>
              <a:t>1/19/19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F1ED4-285C-D94C-B025-86ED44B4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A8692-1D1F-4145-84C1-78DEBABA3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30869-48E0-784A-927B-95D239428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719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7DE9C-78DB-6E4E-B605-4FCB549B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08E10-13E4-8A4D-B11C-91C0D6F5DC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GB"/>
              <a:t>Edit Master text styles
Second level
Third level
Fourth level
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E99AB-476A-E94F-8E4B-16189836C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GB"/>
              <a:t>Edit Master text styles
Second level
Third level
Fourth level
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63ACD6-1125-BA45-98B3-2E709678E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F719-6D17-A54F-BE8D-BE11249D3D18}" type="datetimeFigureOut">
              <a:rPr lang="en-US" smtClean="0"/>
              <a:t>1/19/19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52F5FA-1A41-6647-80CE-A6B86AC6E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CB51E3-0C59-1648-8C54-5DA4EDC4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30869-48E0-784A-927B-95D239428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69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3BEE2-189A-B748-BCE0-573237EFC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63D406-3558-EB49-9B63-AC746009F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/>
              <a:t>Edit Master text styles
Second level
Third level
Fourth level
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B9E0EA-D1C3-E440-86EE-E34578A5D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n-GB"/>
              <a:t>Edit Master text styles
Second level
Third level
Fourth level
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F9229F-EFAA-F647-BC90-88A8FDA679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/>
              <a:t>Edit Master text styles
Second level
Third level
Fourth level
Fifth level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394BC8-600E-A249-8E28-C6F0C7F855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n-GB"/>
              <a:t>Edit Master text styles
Second level
Third level
Fourth level
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51995A-BEDB-C846-A8C5-5CB4413D0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F719-6D17-A54F-BE8D-BE11249D3D18}" type="datetimeFigureOut">
              <a:rPr lang="en-US" smtClean="0"/>
              <a:t>1/19/19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26DCC-143A-9D4D-8822-84A0D4B6C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61A41B-229E-6E4D-B575-E6F8B6F6E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30869-48E0-784A-927B-95D239428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95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D26A6-58E3-DE4D-AC6F-9BFBCF6E2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9B26A9-E7EE-A242-A198-816041DEC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F719-6D17-A54F-BE8D-BE11249D3D18}" type="datetimeFigureOut">
              <a:rPr lang="en-US" smtClean="0"/>
              <a:t>1/19/19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5E3722-CC81-8440-AA75-2463D640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C672CA-24D6-2E40-95DB-5CAECB2BF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30869-48E0-784A-927B-95D239428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359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45F7FB-6C55-0443-8DBA-1C15FECC5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F719-6D17-A54F-BE8D-BE11249D3D18}" type="datetimeFigureOut">
              <a:rPr lang="en-US" smtClean="0"/>
              <a:t>1/19/19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7EDC66-CDAC-334F-9C52-AFCFF9792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F8EFEC-4192-6B41-BE72-D771104A5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30869-48E0-784A-927B-95D239428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45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89ADF-7596-D547-BB29-3FFE66569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8808B-39E7-8242-A9C0-3286DC642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GB"/>
              <a:t>Edit Master text styles
Second level
Third level
Fourth level
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5E84E-9AEB-CD41-9D3F-44355DC1D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GB"/>
              <a:t>Edit Master text styles
Second level
Third level
Fourth level
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C79F14-19CD-AE42-B509-AD01013C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F719-6D17-A54F-BE8D-BE11249D3D18}" type="datetimeFigureOut">
              <a:rPr lang="en-US" smtClean="0"/>
              <a:t>1/19/19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660DEB-E909-D14E-9E3C-5EF2E1579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1542E-2701-2646-98CE-1D6B74FB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30869-48E0-784A-927B-95D239428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07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C3095-24C3-C340-ACC0-876E37197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D6CDC1-68FF-9547-86F6-ED2C3C98C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28561-D684-CF42-A119-5312C980F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GB"/>
              <a:t>Edit Master text styles
Second level
Third level
Fourth level
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BB48C-267B-E54D-8CEB-AD731F93D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F719-6D17-A54F-BE8D-BE11249D3D18}" type="datetimeFigureOut">
              <a:rPr lang="en-US" smtClean="0"/>
              <a:t>1/19/19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B60F93-F0ED-7547-A001-C52131850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9F7FFB-92DD-9A49-8449-1C22E2D3E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30869-48E0-784A-927B-95D239428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47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F84FD-9EAC-2F49-BD3A-BCC740CAD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664487-E574-8743-91BB-1E1566D46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GB"/>
              <a:t>Edit Master text styles
Second level
Third level
Fourth level
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6686B-9FB0-DF4A-A1EC-E508D8562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F719-6D17-A54F-BE8D-BE11249D3D18}" type="datetimeFigureOut">
              <a:rPr lang="en-US" smtClean="0"/>
              <a:t>1/19/19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662A1-568B-524E-BC1C-C42E54224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7348E-ED1B-0A42-989B-593FC1857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30869-48E0-784A-927B-95D239428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082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9C7CAD-ECDA-4D45-A6C8-895E3F34E7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FCD3DB-6DB9-1C41-A5BE-D52D7337DA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n-GB"/>
              <a:t>Edit Master text styles
Second level
Third level
Fourth level
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A4BA8-BD84-3449-AE0B-987F2E7F9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F719-6D17-A54F-BE8D-BE11249D3D18}" type="datetimeFigureOut">
              <a:rPr lang="en-US" smtClean="0"/>
              <a:t>1/19/19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F7297-5D6B-F04D-9778-0897BFAA9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51845-EDDA-4B40-8939-8E04433FF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30869-48E0-784A-927B-95D239428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89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EC8AAE-BD62-EF45-9C17-FE197D364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8EE13F-F7B1-984C-AA69-06B88A1D5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GB"/>
              <a:t>Edit Master text styles
Second level
Third level
Fourth level
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D656B-8E5C-8048-BE9B-DC724C3243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1F719-6D17-A54F-BE8D-BE11249D3D18}" type="datetimeFigureOut">
              <a:rPr lang="en-US" smtClean="0"/>
              <a:t>1/19/19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ACCE9-FA75-B141-8412-776F16B3AF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11990-E58A-BF4E-91C9-B4BA908C6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30869-48E0-784A-927B-95D239428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1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4903776-EA23-3B4E-BE62-782CC19EC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233764"/>
              </p:ext>
            </p:extLst>
          </p:nvPr>
        </p:nvGraphicFramePr>
        <p:xfrm>
          <a:off x="368710" y="327743"/>
          <a:ext cx="7128387" cy="6145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8341">
                  <a:extLst>
                    <a:ext uri="{9D8B030D-6E8A-4147-A177-3AD203B41FA5}">
                      <a16:colId xmlns:a16="http://schemas.microsoft.com/office/drawing/2014/main" val="1796257454"/>
                    </a:ext>
                  </a:extLst>
                </a:gridCol>
                <a:gridCol w="1018341">
                  <a:extLst>
                    <a:ext uri="{9D8B030D-6E8A-4147-A177-3AD203B41FA5}">
                      <a16:colId xmlns:a16="http://schemas.microsoft.com/office/drawing/2014/main" val="3179298674"/>
                    </a:ext>
                  </a:extLst>
                </a:gridCol>
                <a:gridCol w="1018341">
                  <a:extLst>
                    <a:ext uri="{9D8B030D-6E8A-4147-A177-3AD203B41FA5}">
                      <a16:colId xmlns:a16="http://schemas.microsoft.com/office/drawing/2014/main" val="2448687252"/>
                    </a:ext>
                  </a:extLst>
                </a:gridCol>
                <a:gridCol w="1018341">
                  <a:extLst>
                    <a:ext uri="{9D8B030D-6E8A-4147-A177-3AD203B41FA5}">
                      <a16:colId xmlns:a16="http://schemas.microsoft.com/office/drawing/2014/main" val="2331489929"/>
                    </a:ext>
                  </a:extLst>
                </a:gridCol>
                <a:gridCol w="1018341">
                  <a:extLst>
                    <a:ext uri="{9D8B030D-6E8A-4147-A177-3AD203B41FA5}">
                      <a16:colId xmlns:a16="http://schemas.microsoft.com/office/drawing/2014/main" val="2653399535"/>
                    </a:ext>
                  </a:extLst>
                </a:gridCol>
                <a:gridCol w="1018341">
                  <a:extLst>
                    <a:ext uri="{9D8B030D-6E8A-4147-A177-3AD203B41FA5}">
                      <a16:colId xmlns:a16="http://schemas.microsoft.com/office/drawing/2014/main" val="4150125085"/>
                    </a:ext>
                  </a:extLst>
                </a:gridCol>
                <a:gridCol w="1018341">
                  <a:extLst>
                    <a:ext uri="{9D8B030D-6E8A-4147-A177-3AD203B41FA5}">
                      <a16:colId xmlns:a16="http://schemas.microsoft.com/office/drawing/2014/main" val="3400633628"/>
                    </a:ext>
                  </a:extLst>
                </a:gridCol>
              </a:tblGrid>
              <a:tr h="877880"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833618"/>
                  </a:ext>
                </a:extLst>
              </a:tr>
              <a:tr h="877880"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0508640"/>
                  </a:ext>
                </a:extLst>
              </a:tr>
              <a:tr h="877880"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601563"/>
                  </a:ext>
                </a:extLst>
              </a:tr>
              <a:tr h="877880"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947520"/>
                  </a:ext>
                </a:extLst>
              </a:tr>
              <a:tr h="877880"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111452"/>
                  </a:ext>
                </a:extLst>
              </a:tr>
              <a:tr h="877880"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148168"/>
                  </a:ext>
                </a:extLst>
              </a:tr>
              <a:tr h="877880"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09710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D56E954-8483-0147-BF37-B94BB38CB46D}"/>
              </a:ext>
            </a:extLst>
          </p:cNvPr>
          <p:cNvSpPr txBox="1"/>
          <p:nvPr/>
        </p:nvSpPr>
        <p:spPr>
          <a:xfrm>
            <a:off x="7955116" y="327743"/>
            <a:ext cx="3868174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000" b="1" u="sng" dirty="0"/>
              <a:t>Prime Pairs</a:t>
            </a:r>
          </a:p>
          <a:p>
            <a:pPr algn="l"/>
            <a:endParaRPr lang="en-GB" sz="3000" dirty="0"/>
          </a:p>
          <a:p>
            <a:pPr algn="l"/>
            <a:r>
              <a:rPr lang="en-GB" sz="3000" dirty="0"/>
              <a:t>Take it in turns to place two counters on a pair of adjacent squares so that the two numbers add up to a prime number. </a:t>
            </a:r>
          </a:p>
          <a:p>
            <a:pPr algn="l"/>
            <a:endParaRPr lang="en-GB" sz="3000" dirty="0"/>
          </a:p>
          <a:p>
            <a:pPr algn="l"/>
            <a:r>
              <a:rPr lang="en-GB" sz="3000" dirty="0"/>
              <a:t>The player who places the last pair wins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614233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</cp:revision>
  <dcterms:created xsi:type="dcterms:W3CDTF">2019-01-19T09:28:53Z</dcterms:created>
  <dcterms:modified xsi:type="dcterms:W3CDTF">2019-01-19T21:39:23Z</dcterms:modified>
</cp:coreProperties>
</file>