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7"/>
    <p:restoredTop sz="94620"/>
  </p:normalViewPr>
  <p:slideViewPr>
    <p:cSldViewPr snapToGrid="0" snapToObjects="1">
      <p:cViewPr varScale="1">
        <p:scale>
          <a:sx n="87" d="100"/>
          <a:sy n="87" d="100"/>
        </p:scale>
        <p:origin x="9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88C72-9C41-9B48-84BF-1EF6F2DB01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F18249-AA0B-9647-BA04-A4CE9886D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0E6DB-AC00-054C-89D6-4D7DAA2D6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7B6E1-EE30-6C43-890A-D1B721F2484A}" type="datetimeFigureOut">
              <a:rPr lang="en-US" smtClean="0"/>
              <a:t>4/23/19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0BC26E-76C0-7B49-820B-B0B071560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1F5F8D-B1AF-F346-807A-989D0B656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91A79-5CE4-3944-84DD-87DF40A41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77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719E2-E0B7-A742-BCEE-C07EC4B6D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AE07E-721A-6B4F-9CB6-6AA68D6316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04B965-6A88-274B-91AB-116A60B02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7B6E1-EE30-6C43-890A-D1B721F2484A}" type="datetimeFigureOut">
              <a:rPr lang="en-US" smtClean="0"/>
              <a:t>4/23/19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ABB22-1455-944E-B17F-72B3DA651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06AC71-189E-D247-AD20-3419108FF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91A79-5CE4-3944-84DD-87DF40A41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010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74F61-3857-C540-AC6F-88546D51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6441B9-625C-D14B-BD9A-B40BA10041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11D148-E07B-1649-95EE-3E7404B4D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7B6E1-EE30-6C43-890A-D1B721F2484A}" type="datetimeFigureOut">
              <a:rPr lang="en-US" smtClean="0"/>
              <a:t>4/23/19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3F9F36-5DDC-6A45-AB5B-5943871E7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7F3D7C-5880-9049-9299-FBD09BB8F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91A79-5CE4-3944-84DD-87DF40A41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373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F8A9E-D389-4342-893F-C6F9E04F2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3E45D-2FD7-124D-B4D1-FCDA477108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FA8B46-825E-4C46-BD71-2CB6304F66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429D0A-F9A8-3E4D-898E-1D8C5A47E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7B6E1-EE30-6C43-890A-D1B721F2484A}" type="datetimeFigureOut">
              <a:rPr lang="en-US" smtClean="0"/>
              <a:t>4/23/19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595AE5-BED6-C445-938D-66E366E84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E87056-60D7-8D45-AD5A-7B0E50F64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91A79-5CE4-3944-84DD-87DF40A41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199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09825-8A98-634C-A601-E6C759633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E440D4-A793-8D4A-8A05-6AF9103414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D86A82-1343-DB46-853E-6121C5A1EA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70E46E-C183-D443-A7D4-C08EA4F821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EFDF28-7FE8-2949-9FD3-DAA55947E9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2441F3-592F-4E4A-BCDE-40AE5E757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7B6E1-EE30-6C43-890A-D1B721F2484A}" type="datetimeFigureOut">
              <a:rPr lang="en-US" smtClean="0"/>
              <a:t>4/23/19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300778-55CE-D34A-8D10-3AF27B101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26E74B-F3F2-434D-AD22-5793103C2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91A79-5CE4-3944-84DD-87DF40A41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957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2F8B9-3048-1448-8FC9-2C18A88B7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2189D1-1070-5649-88F7-C2F88811E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7B6E1-EE30-6C43-890A-D1B721F2484A}" type="datetimeFigureOut">
              <a:rPr lang="en-US" smtClean="0"/>
              <a:t>4/23/19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682C50-0C60-CA43-8CA2-C2991F334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77771B-7E3F-D845-9B01-F3DD3ED13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91A79-5CE4-3944-84DD-87DF40A41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641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3F5F45-BEC3-DB49-8B79-F41930595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7B6E1-EE30-6C43-890A-D1B721F2484A}" type="datetimeFigureOut">
              <a:rPr lang="en-US" smtClean="0"/>
              <a:t>4/23/19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C1BBDA-075A-554A-BA95-A797A0686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3D6464-191D-B94C-9286-5BD6C88BA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91A79-5CE4-3944-84DD-87DF40A41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989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07297-72EA-734D-8772-C51D68D72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1768C-3C5A-6C40-960E-F8683052A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2E5C70-851D-3648-A8B4-B6E73B9F96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15529E-AFC7-1C43-A102-EBC47EAA5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7B6E1-EE30-6C43-890A-D1B721F2484A}" type="datetimeFigureOut">
              <a:rPr lang="en-US" smtClean="0"/>
              <a:t>4/23/19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131098-3A7C-A140-A328-2C7DD126E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4FB470-0F2E-2B48-A5EE-9EBF1A17D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91A79-5CE4-3944-84DD-87DF40A41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503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19803-D12B-1C42-8A6A-B1D279F40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E1FAA1-07D9-E844-9D00-751D0C6265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4C726F-1465-E24E-808B-3FDE0E075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9BD043-1CCB-1345-BA47-C0E9D1CCA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7B6E1-EE30-6C43-890A-D1B721F2484A}" type="datetimeFigureOut">
              <a:rPr lang="en-US" smtClean="0"/>
              <a:t>4/23/19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F1265F-25AE-9B42-940A-1DBA651C9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40F38D-B6B8-5946-A41C-3E0DBADAC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91A79-5CE4-3944-84DD-87DF40A41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068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01EEC-AA0F-334C-8768-3A9CC057A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F3EA00-6A25-DB4A-A88A-88373D4DC6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CD10C-1F44-4746-9164-9321E1729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7B6E1-EE30-6C43-890A-D1B721F2484A}" type="datetimeFigureOut">
              <a:rPr lang="en-US" smtClean="0"/>
              <a:t>4/23/19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545FA1-BEBC-5B4C-A845-4632EEED7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AB8197-F829-E949-AB14-2D1F80F69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91A79-5CE4-3944-84DD-87DF40A41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631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659348-4FA5-7D4C-8C86-0B0884085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6B6960-62A7-734B-A289-EC38139D9F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43C7CC-0C59-FE44-8747-21BD62587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7B6E1-EE30-6C43-890A-D1B721F2484A}" type="datetimeFigureOut">
              <a:rPr lang="en-US" smtClean="0"/>
              <a:t>4/23/19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A19377-F4EF-8B4D-883C-EF8B05F17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9BEF5-9563-B945-A86E-86059A379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91A79-5CE4-3944-84DD-87DF40A41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463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ADA0D0-1BE9-0F40-9618-6096A312B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326484-3A82-1541-B847-0D5BE540A6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E25B4A-BD73-D846-8257-3D9AD37BD6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7B6E1-EE30-6C43-890A-D1B721F2484A}" type="datetimeFigureOut">
              <a:rPr lang="en-US" smtClean="0"/>
              <a:t>4/23/19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DD6E5B-EE94-DE41-8E80-A91FE1E6E0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5721E5-699F-FE4D-9752-8D15DCC4BE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91A79-5CE4-3944-84DD-87DF40A41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627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678D092-D713-9949-BED8-F488C132F713}"/>
              </a:ext>
            </a:extLst>
          </p:cNvPr>
          <p:cNvSpPr/>
          <p:nvPr/>
        </p:nvSpPr>
        <p:spPr>
          <a:xfrm>
            <a:off x="338668" y="321733"/>
            <a:ext cx="11514666" cy="6214533"/>
          </a:xfrm>
          <a:prstGeom prst="roundRect">
            <a:avLst>
              <a:gd name="adj" fmla="val 6692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02503B27-6D65-F74F-B549-43EA9D59146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24094700"/>
                  </p:ext>
                </p:extLst>
              </p:nvPr>
            </p:nvGraphicFramePr>
            <p:xfrm>
              <a:off x="626535" y="550335"/>
              <a:ext cx="5080000" cy="57302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080000">
                      <a:extLst>
                        <a:ext uri="{9D8B030D-6E8A-4147-A177-3AD203B41FA5}">
                          <a16:colId xmlns:a16="http://schemas.microsoft.com/office/drawing/2014/main" val="4009568053"/>
                        </a:ext>
                      </a:extLst>
                    </a:gridCol>
                  </a:tblGrid>
                  <a:tr h="748877">
                    <a:tc>
                      <a:txBody>
                        <a:bodyPr/>
                        <a:lstStyle/>
                        <a:p>
                          <a:endParaRPr lang="en-GB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4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4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4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4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× </m:t>
                                </m:r>
                                <m:r>
                                  <a:rPr lang="en-GB" sz="4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4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4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 sz="4000" b="1" dirty="0">
                            <a:solidFill>
                              <a:schemeClr val="tx1"/>
                            </a:solidFill>
                            <a:ea typeface="Cambria Math" panose="02040503050406030204" pitchFamily="18" charset="0"/>
                          </a:endParaRPr>
                        </a:p>
                        <a:p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17331478"/>
                      </a:ext>
                    </a:extLst>
                  </a:tr>
                  <a:tr h="137371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GB" sz="4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Cambria Math" panose="02040503050406030204" pitchFamily="18" charset="0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33052043"/>
                      </a:ext>
                    </a:extLst>
                  </a:tr>
                  <a:tr h="137371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GB" sz="4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Cambria Math" panose="02040503050406030204" pitchFamily="18" charset="0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95513413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4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63568680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02503B27-6D65-F74F-B549-43EA9D59146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24094700"/>
                  </p:ext>
                </p:extLst>
              </p:nvPr>
            </p:nvGraphicFramePr>
            <p:xfrm>
              <a:off x="626535" y="550335"/>
              <a:ext cx="5080000" cy="57302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080000">
                      <a:extLst>
                        <a:ext uri="{9D8B030D-6E8A-4147-A177-3AD203B41FA5}">
                          <a16:colId xmlns:a16="http://schemas.microsoft.com/office/drawing/2014/main" val="4009568053"/>
                        </a:ext>
                      </a:extLst>
                    </a:gridCol>
                  </a:tblGrid>
                  <a:tr h="14325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49" t="-885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17331478"/>
                      </a:ext>
                    </a:extLst>
                  </a:tr>
                  <a:tr h="14325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49" t="-100885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33052043"/>
                      </a:ext>
                    </a:extLst>
                  </a:tr>
                  <a:tr h="14325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49" t="-200885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95513413"/>
                      </a:ext>
                    </a:extLst>
                  </a:tr>
                  <a:tr h="14325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49" t="-3008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6356868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E3C633C3-F252-EA4B-B744-6FEBDDFB8574}"/>
              </a:ext>
            </a:extLst>
          </p:cNvPr>
          <p:cNvSpPr txBox="1"/>
          <p:nvPr/>
        </p:nvSpPr>
        <p:spPr>
          <a:xfrm>
            <a:off x="5689602" y="558803"/>
            <a:ext cx="614679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By putting brackets into each of the expressions decide which of the following answers can be found</a:t>
            </a: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E5011C0F-DD3B-9F49-8438-8A20686FFF91}"/>
              </a:ext>
            </a:extLst>
          </p:cNvPr>
          <p:cNvSpPr/>
          <p:nvPr/>
        </p:nvSpPr>
        <p:spPr>
          <a:xfrm>
            <a:off x="5994403" y="3113348"/>
            <a:ext cx="5384798" cy="3167227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5BA135-8B8E-6A46-965A-9A65C4167BF0}"/>
              </a:ext>
            </a:extLst>
          </p:cNvPr>
          <p:cNvSpPr txBox="1"/>
          <p:nvPr/>
        </p:nvSpPr>
        <p:spPr>
          <a:xfrm>
            <a:off x="6925733" y="3624477"/>
            <a:ext cx="6527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659562-A6DC-5047-A83B-AE86DF6D7A06}"/>
              </a:ext>
            </a:extLst>
          </p:cNvPr>
          <p:cNvSpPr txBox="1"/>
          <p:nvPr/>
        </p:nvSpPr>
        <p:spPr>
          <a:xfrm>
            <a:off x="7480705" y="4696961"/>
            <a:ext cx="9348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>
                <a:solidFill>
                  <a:schemeClr val="bg1"/>
                </a:solidFill>
              </a:rPr>
              <a:t>-3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DC12EC-EB23-4A41-9922-379F2A9C2E98}"/>
              </a:ext>
            </a:extLst>
          </p:cNvPr>
          <p:cNvSpPr txBox="1"/>
          <p:nvPr/>
        </p:nvSpPr>
        <p:spPr>
          <a:xfrm>
            <a:off x="8453563" y="3624476"/>
            <a:ext cx="9348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>
                <a:solidFill>
                  <a:schemeClr val="bg1"/>
                </a:solidFill>
              </a:rPr>
              <a:t>-1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4A4C1A-431A-254C-86A5-436D1D951DD9}"/>
              </a:ext>
            </a:extLst>
          </p:cNvPr>
          <p:cNvSpPr txBox="1"/>
          <p:nvPr/>
        </p:nvSpPr>
        <p:spPr>
          <a:xfrm>
            <a:off x="9067802" y="4607927"/>
            <a:ext cx="9348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>
                <a:solidFill>
                  <a:schemeClr val="bg1"/>
                </a:solidFill>
              </a:rPr>
              <a:t>-2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045BF1-BCFE-8A46-8529-34198852BEDE}"/>
              </a:ext>
            </a:extLst>
          </p:cNvPr>
          <p:cNvSpPr txBox="1"/>
          <p:nvPr/>
        </p:nvSpPr>
        <p:spPr>
          <a:xfrm>
            <a:off x="10002156" y="3407598"/>
            <a:ext cx="6527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>
                <a:solidFill>
                  <a:schemeClr val="bg1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547576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678D092-D713-9949-BED8-F488C132F713}"/>
              </a:ext>
            </a:extLst>
          </p:cNvPr>
          <p:cNvSpPr/>
          <p:nvPr/>
        </p:nvSpPr>
        <p:spPr>
          <a:xfrm>
            <a:off x="338668" y="321733"/>
            <a:ext cx="11514666" cy="6214533"/>
          </a:xfrm>
          <a:prstGeom prst="roundRect">
            <a:avLst>
              <a:gd name="adj" fmla="val 6692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02503B27-6D65-F74F-B549-43EA9D59146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44282843"/>
                  </p:ext>
                </p:extLst>
              </p:nvPr>
            </p:nvGraphicFramePr>
            <p:xfrm>
              <a:off x="626535" y="550335"/>
              <a:ext cx="5080000" cy="57302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080000">
                      <a:extLst>
                        <a:ext uri="{9D8B030D-6E8A-4147-A177-3AD203B41FA5}">
                          <a16:colId xmlns:a16="http://schemas.microsoft.com/office/drawing/2014/main" val="4009568053"/>
                        </a:ext>
                      </a:extLst>
                    </a:gridCol>
                  </a:tblGrid>
                  <a:tr h="748877">
                    <a:tc>
                      <a:txBody>
                        <a:bodyPr/>
                        <a:lstStyle/>
                        <a:p>
                          <a:endParaRPr lang="en-GB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4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4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4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4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4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 × </m:t>
                                </m:r>
                                <m:r>
                                  <a:rPr lang="en-GB" sz="4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4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4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4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4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𝟕</m:t>
                                </m:r>
                              </m:oMath>
                            </m:oMathPara>
                          </a14:m>
                          <a:endParaRPr lang="en-GB" sz="4000" b="1" dirty="0">
                            <a:solidFill>
                              <a:schemeClr val="tx1"/>
                            </a:solidFill>
                            <a:ea typeface="Cambria Math" panose="02040503050406030204" pitchFamily="18" charset="0"/>
                          </a:endParaRPr>
                        </a:p>
                        <a:p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17331478"/>
                      </a:ext>
                    </a:extLst>
                  </a:tr>
                  <a:tr h="137371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 × (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)=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𝟖</m:t>
                                </m:r>
                              </m:oMath>
                            </m:oMathPara>
                          </a14:m>
                          <a:endParaRPr kumimoji="0" lang="en-GB" sz="4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Cambria Math" panose="02040503050406030204" pitchFamily="18" charset="0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33052043"/>
                      </a:ext>
                    </a:extLst>
                  </a:tr>
                  <a:tr h="137371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=−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GB" sz="4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Cambria Math" panose="02040503050406030204" pitchFamily="18" charset="0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95513413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−(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)=−</m:t>
                                </m:r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kumimoji="0" lang="en-US" sz="4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63568680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02503B27-6D65-F74F-B549-43EA9D59146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44282843"/>
                  </p:ext>
                </p:extLst>
              </p:nvPr>
            </p:nvGraphicFramePr>
            <p:xfrm>
              <a:off x="626535" y="550335"/>
              <a:ext cx="5080000" cy="57302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080000">
                      <a:extLst>
                        <a:ext uri="{9D8B030D-6E8A-4147-A177-3AD203B41FA5}">
                          <a16:colId xmlns:a16="http://schemas.microsoft.com/office/drawing/2014/main" val="4009568053"/>
                        </a:ext>
                      </a:extLst>
                    </a:gridCol>
                  </a:tblGrid>
                  <a:tr h="14325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49" t="-885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17331478"/>
                      </a:ext>
                    </a:extLst>
                  </a:tr>
                  <a:tr h="14325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49" t="-100885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33052043"/>
                      </a:ext>
                    </a:extLst>
                  </a:tr>
                  <a:tr h="14325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49" t="-200885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95513413"/>
                      </a:ext>
                    </a:extLst>
                  </a:tr>
                  <a:tr h="14325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49" t="-3008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6356868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E3C633C3-F252-EA4B-B744-6FEBDDFB8574}"/>
              </a:ext>
            </a:extLst>
          </p:cNvPr>
          <p:cNvSpPr txBox="1"/>
          <p:nvPr/>
        </p:nvSpPr>
        <p:spPr>
          <a:xfrm>
            <a:off x="5689602" y="558803"/>
            <a:ext cx="614679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 putting brackets into each of the expressions decide which of the following answers can be found</a:t>
            </a: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E5011C0F-DD3B-9F49-8438-8A20686FFF91}"/>
              </a:ext>
            </a:extLst>
          </p:cNvPr>
          <p:cNvSpPr/>
          <p:nvPr/>
        </p:nvSpPr>
        <p:spPr>
          <a:xfrm>
            <a:off x="5994403" y="3113348"/>
            <a:ext cx="5384798" cy="3167227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5BA135-8B8E-6A46-965A-9A65C4167BF0}"/>
              </a:ext>
            </a:extLst>
          </p:cNvPr>
          <p:cNvSpPr txBox="1"/>
          <p:nvPr/>
        </p:nvSpPr>
        <p:spPr>
          <a:xfrm>
            <a:off x="6925733" y="3624477"/>
            <a:ext cx="6527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659562-A6DC-5047-A83B-AE86DF6D7A06}"/>
              </a:ext>
            </a:extLst>
          </p:cNvPr>
          <p:cNvSpPr txBox="1"/>
          <p:nvPr/>
        </p:nvSpPr>
        <p:spPr>
          <a:xfrm>
            <a:off x="7480705" y="4696961"/>
            <a:ext cx="9348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DC12EC-EB23-4A41-9922-379F2A9C2E98}"/>
              </a:ext>
            </a:extLst>
          </p:cNvPr>
          <p:cNvSpPr txBox="1"/>
          <p:nvPr/>
        </p:nvSpPr>
        <p:spPr>
          <a:xfrm>
            <a:off x="8453563" y="3624476"/>
            <a:ext cx="9348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4A4C1A-431A-254C-86A5-436D1D951DD9}"/>
              </a:ext>
            </a:extLst>
          </p:cNvPr>
          <p:cNvSpPr txBox="1"/>
          <p:nvPr/>
        </p:nvSpPr>
        <p:spPr>
          <a:xfrm>
            <a:off x="9067802" y="4607927"/>
            <a:ext cx="9348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045BF1-BCFE-8A46-8529-34198852BEDE}"/>
              </a:ext>
            </a:extLst>
          </p:cNvPr>
          <p:cNvSpPr txBox="1"/>
          <p:nvPr/>
        </p:nvSpPr>
        <p:spPr>
          <a:xfrm>
            <a:off x="10002156" y="3407598"/>
            <a:ext cx="6527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856750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678D092-D713-9949-BED8-F488C132F713}"/>
              </a:ext>
            </a:extLst>
          </p:cNvPr>
          <p:cNvSpPr/>
          <p:nvPr/>
        </p:nvSpPr>
        <p:spPr>
          <a:xfrm>
            <a:off x="338668" y="321733"/>
            <a:ext cx="11514666" cy="6214533"/>
          </a:xfrm>
          <a:prstGeom prst="roundRect">
            <a:avLst>
              <a:gd name="adj" fmla="val 6692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02503B27-6D65-F74F-B549-43EA9D59146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89089749"/>
                  </p:ext>
                </p:extLst>
              </p:nvPr>
            </p:nvGraphicFramePr>
            <p:xfrm>
              <a:off x="3790884" y="2518422"/>
              <a:ext cx="5080000" cy="17983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080000">
                      <a:extLst>
                        <a:ext uri="{9D8B030D-6E8A-4147-A177-3AD203B41FA5}">
                          <a16:colId xmlns:a16="http://schemas.microsoft.com/office/drawing/2014/main" val="4009568053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32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4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4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4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4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4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4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4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kumimoji="0" lang="en-US" sz="4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32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63568680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02503B27-6D65-F74F-B549-43EA9D59146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89089749"/>
                  </p:ext>
                </p:extLst>
              </p:nvPr>
            </p:nvGraphicFramePr>
            <p:xfrm>
              <a:off x="3790884" y="2518422"/>
              <a:ext cx="5080000" cy="17983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080000">
                      <a:extLst>
                        <a:ext uri="{9D8B030D-6E8A-4147-A177-3AD203B41FA5}">
                          <a16:colId xmlns:a16="http://schemas.microsoft.com/office/drawing/2014/main" val="4009568053"/>
                        </a:ext>
                      </a:extLst>
                    </a:gridCol>
                  </a:tblGrid>
                  <a:tr h="1798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49" t="-704" b="-70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6356868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E3C633C3-F252-EA4B-B744-6FEBDDFB8574}"/>
              </a:ext>
            </a:extLst>
          </p:cNvPr>
          <p:cNvSpPr txBox="1"/>
          <p:nvPr/>
        </p:nvSpPr>
        <p:spPr>
          <a:xfrm>
            <a:off x="491067" y="551927"/>
            <a:ext cx="112098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By putting brackets into the expression below.</a:t>
            </a:r>
          </a:p>
          <a:p>
            <a:pPr algn="ctr"/>
            <a:r>
              <a:rPr lang="en-US" sz="4000" dirty="0"/>
              <a:t>Find as many different possible answers.</a:t>
            </a:r>
          </a:p>
        </p:txBody>
      </p:sp>
    </p:spTree>
    <p:extLst>
      <p:ext uri="{BB962C8B-B14F-4D97-AF65-F5344CB8AC3E}">
        <p14:creationId xmlns:p14="http://schemas.microsoft.com/office/powerpoint/2010/main" val="28728834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144</Words>
  <Application>Microsoft Macintosh PowerPoint</Application>
  <PresentationFormat>Widescreen</PresentationFormat>
  <Paragraphs>32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3</cp:revision>
  <dcterms:created xsi:type="dcterms:W3CDTF">2019-04-23T13:23:56Z</dcterms:created>
  <dcterms:modified xsi:type="dcterms:W3CDTF">2019-04-23T14:05:52Z</dcterms:modified>
</cp:coreProperties>
</file>