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9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2E9277-4F89-FD4B-A8D6-B3F2B3F5B659}" v="3" dt="2019-05-22T09:39:59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1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DAB7D-5B15-4941-9AF8-712D776E7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C5615-E070-8C42-9398-0712CC16C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8005A-4681-0B43-AB2C-B15C663C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6448A-1869-C34E-8354-245337425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73A97-D643-2445-AE7F-680C58271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0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9672-82D8-9C46-A4E6-ED4AD4B2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21A93-DF14-DF42-A184-CFDD5F6B7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BE1CD-B8DC-F24A-AAF9-3719616C2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25F58-D1F8-8A46-9690-2F09CBA8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13770-6D06-0C45-A489-BCD6CAB3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0FEDD-801D-9945-BAF1-BB084BDCE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4AB2CE-A998-674A-9BF3-1A4758D8F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767FD-08DB-7847-8E01-2BA3569D8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971E1-738C-0A44-BC71-97658787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F5FEF-AAB7-A34D-94F4-5C58A92CF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3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56E4-FAB9-0545-8733-32DC1136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13D8F-78D9-7748-BFC5-9F352246A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06DD5-ACDF-E14F-87F0-805C515FD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4717B-102F-7945-B647-FAE5C41AD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DE3BC-C165-314D-8BAF-7B9A468BD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7C9DCC-1B56-7748-A348-370266D73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E4AD5-87C3-2347-BEC5-0B143939A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20991-0FBA-2140-87AD-A6E7E20FF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14A14-2279-9242-AF37-F5A3DBC56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5E9F07-A6A8-644E-AE10-2275BA4B5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74B4D1-64D8-7643-96CA-03BE2AB618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3C50C0-AA93-9744-B82D-31BA42CE9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FCA362-597D-124A-A4C1-419C6266E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55D02F-0EA2-3D4C-A535-A25B4700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8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0C76-5CDC-B54E-9B20-C12021015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C57195-B24C-F24E-9368-9B1D5BE2E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014089-E153-3048-9275-76B8F5DBA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D3C461-9447-B24F-B0B5-04C88F80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07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C69897-DA6E-7D42-B207-B3E91340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02047A-03C1-5C48-92C4-DFBD3E95D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5CBF2-354A-6946-BA6B-63CEA6C2C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2DC5-A5E2-0347-97B3-B19140F7E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65E41-ECB2-E742-868A-48E70998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23B64-00A4-D445-81B5-861D2B540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78137-26F4-B247-A574-53035F511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9CB27D-B3D3-FF47-986E-43B5A962B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0CE99-968E-DC4F-BD08-7A8AD4CC2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027B-DD19-4B45-9C95-2A1A0E156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2134E-AEC5-AA40-B509-6C0F2E4F44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65930-98E6-C847-B1F3-F25DFA9D9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ADF77-16D5-2C4D-AAD4-310310DEC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AFB60-BC20-6644-A7A5-D9EB83BC8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06238-902E-DB4E-B925-A20D8E2D6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53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B41A3-B41D-2D48-AA70-9EF0BE0E6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04E32-24B0-F541-A1D6-E27D6F856A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8F1DE-BFCE-5945-90EA-40F3794FB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7DD99-4A93-F74E-B279-98C76B449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61592-E8D2-BB49-AC8B-314351E67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5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85B90C-108E-9848-9481-BD86A273F2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263C0-9AE9-F04E-ABB9-06C39DDFE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3B373-5957-C94B-BB6A-2BDA8D0D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C2724-B700-EE4D-9CA2-B4EB9296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6BBD6-A35B-DB41-97C0-299EEECE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68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3A0DD2-4C6D-DA46-A49B-4C4555CC1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496DB-9060-A04C-8005-1AA18D317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42AD-41FA-324C-A3E7-062CA0AFAC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F25A3-CACE-2046-A93A-94366A46BD32}" type="datetimeFigureOut">
              <a:rPr lang="en-US" smtClean="0"/>
              <a:t>5/22/19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4391F-4573-9A41-9F91-0AF12B2F7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BAC5F-FF2F-E242-AC79-24044A6E9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EFCFE-E717-C74B-BACF-F53AB86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4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9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4E7B48F-52FC-7B49-96B5-C74B2922A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611059"/>
              </p:ext>
            </p:extLst>
          </p:nvPr>
        </p:nvGraphicFramePr>
        <p:xfrm>
          <a:off x="157654" y="185232"/>
          <a:ext cx="11866182" cy="64901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933091">
                  <a:extLst>
                    <a:ext uri="{9D8B030D-6E8A-4147-A177-3AD203B41FA5}">
                      <a16:colId xmlns:a16="http://schemas.microsoft.com/office/drawing/2014/main" val="3324880566"/>
                    </a:ext>
                  </a:extLst>
                </a:gridCol>
                <a:gridCol w="5933091">
                  <a:extLst>
                    <a:ext uri="{9D8B030D-6E8A-4147-A177-3AD203B41FA5}">
                      <a16:colId xmlns:a16="http://schemas.microsoft.com/office/drawing/2014/main" val="3040626917"/>
                    </a:ext>
                  </a:extLst>
                </a:gridCol>
              </a:tblGrid>
              <a:tr h="3245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832765"/>
                  </a:ext>
                </a:extLst>
              </a:tr>
              <a:tr h="3245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1676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887A1F2-E784-1548-9761-44D192F6693E}"/>
              </a:ext>
            </a:extLst>
          </p:cNvPr>
          <p:cNvSpPr txBox="1"/>
          <p:nvPr/>
        </p:nvSpPr>
        <p:spPr>
          <a:xfrm>
            <a:off x="788276" y="3957144"/>
            <a:ext cx="44301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Bella and Ade have a total of £</a:t>
            </a:r>
            <a:r>
              <a:rPr lang="en-US" sz="2400" dirty="0">
                <a:highlight>
                  <a:srgbClr val="000000"/>
                </a:highlight>
              </a:rPr>
              <a:t>35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has £10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says “that means Ade has 1.5 times more money than I do”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996FF-BE8D-4D41-A062-8F08230C79AA}"/>
              </a:ext>
            </a:extLst>
          </p:cNvPr>
          <p:cNvSpPr txBox="1"/>
          <p:nvPr/>
        </p:nvSpPr>
        <p:spPr>
          <a:xfrm>
            <a:off x="157655" y="185232"/>
            <a:ext cx="5938350" cy="3262432"/>
          </a:xfrm>
          <a:prstGeom prst="rect">
            <a:avLst/>
          </a:prstGeom>
          <a:noFill/>
          <a:ln w="1270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Bella and Ade have a total of </a:t>
            </a:r>
            <a:r>
              <a:rPr lang="en-US" sz="2400" b="1" dirty="0"/>
              <a:t>£35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has </a:t>
            </a:r>
            <a:r>
              <a:rPr lang="en-US" sz="2400" b="1" dirty="0"/>
              <a:t>£10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says “that means Ade has </a:t>
            </a:r>
            <a:r>
              <a:rPr lang="en-US" sz="2400" b="1" dirty="0"/>
              <a:t>1.5</a:t>
            </a:r>
            <a:r>
              <a:rPr lang="en-US" sz="2400" dirty="0"/>
              <a:t> times more money than I do”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Is Bella Correct in her statement?</a:t>
            </a:r>
          </a:p>
          <a:p>
            <a:pPr algn="ctr"/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F8AD67-364C-9746-9ED8-D936B9AD9A84}"/>
              </a:ext>
            </a:extLst>
          </p:cNvPr>
          <p:cNvSpPr txBox="1"/>
          <p:nvPr/>
        </p:nvSpPr>
        <p:spPr>
          <a:xfrm>
            <a:off x="6884278" y="532075"/>
            <a:ext cx="44301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Bella and Ade have a total of </a:t>
            </a:r>
            <a:r>
              <a:rPr lang="en-US" sz="2400" b="1" dirty="0"/>
              <a:t>£35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has </a:t>
            </a:r>
            <a:r>
              <a:rPr lang="en-US" sz="2400" b="1" dirty="0"/>
              <a:t>£10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says “that means Ade has </a:t>
            </a:r>
            <a:r>
              <a:rPr lang="en-US" sz="2400" dirty="0">
                <a:highlight>
                  <a:srgbClr val="000000"/>
                </a:highlight>
              </a:rPr>
              <a:t>1.5</a:t>
            </a:r>
            <a:r>
              <a:rPr lang="en-US" sz="2400" dirty="0"/>
              <a:t> times more money than I do”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6AD1C2-7232-DA4F-B26A-6BD4F640A524}"/>
              </a:ext>
            </a:extLst>
          </p:cNvPr>
          <p:cNvSpPr txBox="1"/>
          <p:nvPr/>
        </p:nvSpPr>
        <p:spPr>
          <a:xfrm>
            <a:off x="6884278" y="3957144"/>
            <a:ext cx="44301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Bella and Ade have a total of £35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has £</a:t>
            </a:r>
            <a:r>
              <a:rPr lang="en-US" sz="2400" dirty="0">
                <a:highlight>
                  <a:srgbClr val="000000"/>
                </a:highlight>
              </a:rPr>
              <a:t>10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Bella says “that means Ade has 1.5 times more money than I do”</a:t>
            </a:r>
          </a:p>
        </p:txBody>
      </p:sp>
    </p:spTree>
    <p:extLst>
      <p:ext uri="{BB962C8B-B14F-4D97-AF65-F5344CB8AC3E}">
        <p14:creationId xmlns:p14="http://schemas.microsoft.com/office/powerpoint/2010/main" val="363491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119</Words>
  <Application>Microsoft Macintosh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2019-05-22T09:13:05Z</dcterms:created>
  <dcterms:modified xsi:type="dcterms:W3CDTF">2019-05-22T09:41:24Z</dcterms:modified>
</cp:coreProperties>
</file>