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03" r:id="rId2"/>
    <p:sldId id="298" r:id="rId3"/>
    <p:sldId id="299" r:id="rId4"/>
    <p:sldId id="301" r:id="rId5"/>
    <p:sldId id="302" r:id="rId6"/>
  </p:sldIdLst>
  <p:sldSz cx="9144000" cy="6858000" type="screen4x3"/>
  <p:notesSz cx="6805613" cy="99441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19"/>
    <p:restoredTop sz="84045"/>
  </p:normalViewPr>
  <p:slideViewPr>
    <p:cSldViewPr snapToGrid="0">
      <p:cViewPr varScale="1">
        <p:scale>
          <a:sx n="58" d="100"/>
          <a:sy n="58" d="100"/>
        </p:scale>
        <p:origin x="64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14FDBD0C-550F-A249-8D11-0EF0B51097C4}"/>
    <pc:docChg chg="undo custSel addSld delSld modSld sldOrd">
      <pc:chgData name="Konstantine H" userId="11d19a7c-9788-4373-a3b3-84253269272b" providerId="ADAL" clId="{14FDBD0C-550F-A249-8D11-0EF0B51097C4}" dt="2019-05-11T10:32:58.212" v="1159" actId="2696"/>
      <pc:docMkLst>
        <pc:docMk/>
      </pc:docMkLst>
      <pc:sldChg chg="del">
        <pc:chgData name="Konstantine H" userId="11d19a7c-9788-4373-a3b3-84253269272b" providerId="ADAL" clId="{14FDBD0C-550F-A249-8D11-0EF0B51097C4}" dt="2019-05-11T10:32:30.120" v="1146" actId="2696"/>
        <pc:sldMkLst>
          <pc:docMk/>
          <pc:sldMk cId="0" sldId="277"/>
        </pc:sldMkLst>
      </pc:sldChg>
      <pc:sldChg chg="del">
        <pc:chgData name="Konstantine H" userId="11d19a7c-9788-4373-a3b3-84253269272b" providerId="ADAL" clId="{14FDBD0C-550F-A249-8D11-0EF0B51097C4}" dt="2019-05-11T10:32:28.072" v="1145" actId="2696"/>
        <pc:sldMkLst>
          <pc:docMk/>
          <pc:sldMk cId="0" sldId="278"/>
        </pc:sldMkLst>
      </pc:sldChg>
      <pc:sldChg chg="del">
        <pc:chgData name="Konstantine H" userId="11d19a7c-9788-4373-a3b3-84253269272b" providerId="ADAL" clId="{14FDBD0C-550F-A249-8D11-0EF0B51097C4}" dt="2019-05-11T10:32:33.650" v="1148" actId="2696"/>
        <pc:sldMkLst>
          <pc:docMk/>
          <pc:sldMk cId="0" sldId="279"/>
        </pc:sldMkLst>
      </pc:sldChg>
      <pc:sldChg chg="del">
        <pc:chgData name="Konstantine H" userId="11d19a7c-9788-4373-a3b3-84253269272b" providerId="ADAL" clId="{14FDBD0C-550F-A249-8D11-0EF0B51097C4}" dt="2019-05-11T10:32:31.806" v="1147" actId="2696"/>
        <pc:sldMkLst>
          <pc:docMk/>
          <pc:sldMk cId="0" sldId="280"/>
        </pc:sldMkLst>
      </pc:sldChg>
      <pc:sldChg chg="del">
        <pc:chgData name="Konstantine H" userId="11d19a7c-9788-4373-a3b3-84253269272b" providerId="ADAL" clId="{14FDBD0C-550F-A249-8D11-0EF0B51097C4}" dt="2019-05-11T10:32:44.813" v="1154" actId="2696"/>
        <pc:sldMkLst>
          <pc:docMk/>
          <pc:sldMk cId="0" sldId="281"/>
        </pc:sldMkLst>
      </pc:sldChg>
      <pc:sldChg chg="del">
        <pc:chgData name="Konstantine H" userId="11d19a7c-9788-4373-a3b3-84253269272b" providerId="ADAL" clId="{14FDBD0C-550F-A249-8D11-0EF0B51097C4}" dt="2019-05-11T10:32:46.607" v="1155" actId="2696"/>
        <pc:sldMkLst>
          <pc:docMk/>
          <pc:sldMk cId="0" sldId="283"/>
        </pc:sldMkLst>
      </pc:sldChg>
      <pc:sldChg chg="del ord">
        <pc:chgData name="Konstantine H" userId="11d19a7c-9788-4373-a3b3-84253269272b" providerId="ADAL" clId="{14FDBD0C-550F-A249-8D11-0EF0B51097C4}" dt="2019-05-11T08:21:46.511" v="370" actId="2696"/>
        <pc:sldMkLst>
          <pc:docMk/>
          <pc:sldMk cId="0" sldId="284"/>
        </pc:sldMkLst>
      </pc:sldChg>
      <pc:sldChg chg="del">
        <pc:chgData name="Konstantine H" userId="11d19a7c-9788-4373-a3b3-84253269272b" providerId="ADAL" clId="{14FDBD0C-550F-A249-8D11-0EF0B51097C4}" dt="2019-05-11T10:32:55.868" v="1158" actId="2696"/>
        <pc:sldMkLst>
          <pc:docMk/>
          <pc:sldMk cId="0" sldId="285"/>
        </pc:sldMkLst>
      </pc:sldChg>
      <pc:sldChg chg="del">
        <pc:chgData name="Konstantine H" userId="11d19a7c-9788-4373-a3b3-84253269272b" providerId="ADAL" clId="{14FDBD0C-550F-A249-8D11-0EF0B51097C4}" dt="2019-05-11T10:32:37.354" v="1150" actId="2696"/>
        <pc:sldMkLst>
          <pc:docMk/>
          <pc:sldMk cId="0" sldId="286"/>
        </pc:sldMkLst>
      </pc:sldChg>
      <pc:sldChg chg="del">
        <pc:chgData name="Konstantine H" userId="11d19a7c-9788-4373-a3b3-84253269272b" providerId="ADAL" clId="{14FDBD0C-550F-A249-8D11-0EF0B51097C4}" dt="2019-05-11T10:32:42.736" v="1153" actId="2696"/>
        <pc:sldMkLst>
          <pc:docMk/>
          <pc:sldMk cId="0" sldId="289"/>
        </pc:sldMkLst>
      </pc:sldChg>
      <pc:sldChg chg="del">
        <pc:chgData name="Konstantine H" userId="11d19a7c-9788-4373-a3b3-84253269272b" providerId="ADAL" clId="{14FDBD0C-550F-A249-8D11-0EF0B51097C4}" dt="2019-05-11T10:32:39.170" v="1151" actId="2696"/>
        <pc:sldMkLst>
          <pc:docMk/>
          <pc:sldMk cId="0" sldId="290"/>
        </pc:sldMkLst>
      </pc:sldChg>
      <pc:sldChg chg="del">
        <pc:chgData name="Konstantine H" userId="11d19a7c-9788-4373-a3b3-84253269272b" providerId="ADAL" clId="{14FDBD0C-550F-A249-8D11-0EF0B51097C4}" dt="2019-05-11T10:32:40.956" v="1152" actId="2696"/>
        <pc:sldMkLst>
          <pc:docMk/>
          <pc:sldMk cId="0" sldId="291"/>
        </pc:sldMkLst>
      </pc:sldChg>
      <pc:sldChg chg="del">
        <pc:chgData name="Konstantine H" userId="11d19a7c-9788-4373-a3b3-84253269272b" providerId="ADAL" clId="{14FDBD0C-550F-A249-8D11-0EF0B51097C4}" dt="2019-05-11T10:32:58.212" v="1159" actId="2696"/>
        <pc:sldMkLst>
          <pc:docMk/>
          <pc:sldMk cId="0" sldId="292"/>
        </pc:sldMkLst>
      </pc:sldChg>
      <pc:sldChg chg="del">
        <pc:chgData name="Konstantine H" userId="11d19a7c-9788-4373-a3b3-84253269272b" providerId="ADAL" clId="{14FDBD0C-550F-A249-8D11-0EF0B51097C4}" dt="2019-05-11T10:32:22.423" v="1144" actId="2696"/>
        <pc:sldMkLst>
          <pc:docMk/>
          <pc:sldMk cId="0" sldId="293"/>
        </pc:sldMkLst>
      </pc:sldChg>
      <pc:sldChg chg="del">
        <pc:chgData name="Konstantine H" userId="11d19a7c-9788-4373-a3b3-84253269272b" providerId="ADAL" clId="{14FDBD0C-550F-A249-8D11-0EF0B51097C4}" dt="2019-05-11T10:32:48.575" v="1156" actId="2696"/>
        <pc:sldMkLst>
          <pc:docMk/>
          <pc:sldMk cId="0" sldId="294"/>
        </pc:sldMkLst>
      </pc:sldChg>
      <pc:sldChg chg="del">
        <pc:chgData name="Konstantine H" userId="11d19a7c-9788-4373-a3b3-84253269272b" providerId="ADAL" clId="{14FDBD0C-550F-A249-8D11-0EF0B51097C4}" dt="2019-05-11T10:32:35.505" v="1149" actId="2696"/>
        <pc:sldMkLst>
          <pc:docMk/>
          <pc:sldMk cId="0" sldId="295"/>
        </pc:sldMkLst>
      </pc:sldChg>
      <pc:sldChg chg="del">
        <pc:chgData name="Konstantine H" userId="11d19a7c-9788-4373-a3b3-84253269272b" providerId="ADAL" clId="{14FDBD0C-550F-A249-8D11-0EF0B51097C4}" dt="2019-05-11T08:27:44.148" v="793" actId="2696"/>
        <pc:sldMkLst>
          <pc:docMk/>
          <pc:sldMk cId="0" sldId="296"/>
        </pc:sldMkLst>
      </pc:sldChg>
      <pc:sldChg chg="new del">
        <pc:chgData name="Konstantine H" userId="11d19a7c-9788-4373-a3b3-84253269272b" providerId="ADAL" clId="{14FDBD0C-550F-A249-8D11-0EF0B51097C4}" dt="2019-05-11T10:32:51.470" v="1157" actId="2696"/>
        <pc:sldMkLst>
          <pc:docMk/>
          <pc:sldMk cId="3326883475" sldId="297"/>
        </pc:sldMkLst>
      </pc:sldChg>
      <pc:sldChg chg="modSp add">
        <pc:chgData name="Konstantine H" userId="11d19a7c-9788-4373-a3b3-84253269272b" providerId="ADAL" clId="{14FDBD0C-550F-A249-8D11-0EF0B51097C4}" dt="2019-05-11T08:21:23.464" v="368" actId="20577"/>
        <pc:sldMkLst>
          <pc:docMk/>
          <pc:sldMk cId="2076006345" sldId="298"/>
        </pc:sldMkLst>
        <pc:spChg chg="mod">
          <ac:chgData name="Konstantine H" userId="11d19a7c-9788-4373-a3b3-84253269272b" providerId="ADAL" clId="{14FDBD0C-550F-A249-8D11-0EF0B51097C4}" dt="2019-05-11T08:21:23.464" v="368" actId="20577"/>
          <ac:spMkLst>
            <pc:docMk/>
            <pc:sldMk cId="2076006345" sldId="298"/>
            <ac:spMk id="28674" creationId="{A7B91CBB-3A38-48CA-BE12-AD1BD6805AAF}"/>
          </ac:spMkLst>
        </pc:spChg>
        <pc:spChg chg="mod">
          <ac:chgData name="Konstantine H" userId="11d19a7c-9788-4373-a3b3-84253269272b" providerId="ADAL" clId="{14FDBD0C-550F-A249-8D11-0EF0B51097C4}" dt="2019-05-11T08:20:50.547" v="323" actId="20577"/>
          <ac:spMkLst>
            <pc:docMk/>
            <pc:sldMk cId="2076006345" sldId="298"/>
            <ac:spMk id="28675" creationId="{CBFE6059-754B-45EE-B747-10554D05A6D4}"/>
          </ac:spMkLst>
        </pc:spChg>
      </pc:sldChg>
      <pc:sldChg chg="modSp add">
        <pc:chgData name="Konstantine H" userId="11d19a7c-9788-4373-a3b3-84253269272b" providerId="ADAL" clId="{14FDBD0C-550F-A249-8D11-0EF0B51097C4}" dt="2019-05-11T08:24:07.073" v="580" actId="20577"/>
        <pc:sldMkLst>
          <pc:docMk/>
          <pc:sldMk cId="2628390632" sldId="299"/>
        </pc:sldMkLst>
        <pc:spChg chg="mod">
          <ac:chgData name="Konstantine H" userId="11d19a7c-9788-4373-a3b3-84253269272b" providerId="ADAL" clId="{14FDBD0C-550F-A249-8D11-0EF0B51097C4}" dt="2019-05-11T08:24:07.073" v="580" actId="20577"/>
          <ac:spMkLst>
            <pc:docMk/>
            <pc:sldMk cId="2628390632" sldId="299"/>
            <ac:spMk id="28675" creationId="{CBFE6059-754B-45EE-B747-10554D05A6D4}"/>
          </ac:spMkLst>
        </pc:spChg>
      </pc:sldChg>
      <pc:sldChg chg="add del">
        <pc:chgData name="Konstantine H" userId="11d19a7c-9788-4373-a3b3-84253269272b" providerId="ADAL" clId="{14FDBD0C-550F-A249-8D11-0EF0B51097C4}" dt="2019-05-11T08:16:18.346" v="4" actId="2696"/>
        <pc:sldMkLst>
          <pc:docMk/>
          <pc:sldMk cId="2802731522" sldId="299"/>
        </pc:sldMkLst>
      </pc:sldChg>
      <pc:sldChg chg="new del">
        <pc:chgData name="Konstantine H" userId="11d19a7c-9788-4373-a3b3-84253269272b" providerId="ADAL" clId="{14FDBD0C-550F-A249-8D11-0EF0B51097C4}" dt="2019-05-11T08:24:46.819" v="583" actId="2696"/>
        <pc:sldMkLst>
          <pc:docMk/>
          <pc:sldMk cId="2877430693" sldId="300"/>
        </pc:sldMkLst>
      </pc:sldChg>
      <pc:sldChg chg="addSp delSp modSp add">
        <pc:chgData name="Konstantine H" userId="11d19a7c-9788-4373-a3b3-84253269272b" providerId="ADAL" clId="{14FDBD0C-550F-A249-8D11-0EF0B51097C4}" dt="2019-05-11T08:27:05.325" v="791" actId="20577"/>
        <pc:sldMkLst>
          <pc:docMk/>
          <pc:sldMk cId="3306828862" sldId="301"/>
        </pc:sldMkLst>
        <pc:spChg chg="add del mod">
          <ac:chgData name="Konstantine H" userId="11d19a7c-9788-4373-a3b3-84253269272b" providerId="ADAL" clId="{14FDBD0C-550F-A249-8D11-0EF0B51097C4}" dt="2019-05-11T08:24:57.603" v="585" actId="478"/>
          <ac:spMkLst>
            <pc:docMk/>
            <pc:sldMk cId="3306828862" sldId="301"/>
            <ac:spMk id="3" creationId="{90E40E70-9ED9-D24B-967E-3BD12524B02D}"/>
          </ac:spMkLst>
        </pc:spChg>
        <pc:spChg chg="add del mod">
          <ac:chgData name="Konstantine H" userId="11d19a7c-9788-4373-a3b3-84253269272b" providerId="ADAL" clId="{14FDBD0C-550F-A249-8D11-0EF0B51097C4}" dt="2019-05-11T08:27:05.325" v="791" actId="20577"/>
          <ac:spMkLst>
            <pc:docMk/>
            <pc:sldMk cId="3306828862" sldId="301"/>
            <ac:spMk id="28675" creationId="{CBFE6059-754B-45EE-B747-10554D05A6D4}"/>
          </ac:spMkLst>
        </pc:spChg>
      </pc:sldChg>
      <pc:sldChg chg="modSp add">
        <pc:chgData name="Konstantine H" userId="11d19a7c-9788-4373-a3b3-84253269272b" providerId="ADAL" clId="{14FDBD0C-550F-A249-8D11-0EF0B51097C4}" dt="2019-05-11T08:37:35.241" v="1143" actId="20577"/>
        <pc:sldMkLst>
          <pc:docMk/>
          <pc:sldMk cId="1496197142" sldId="302"/>
        </pc:sldMkLst>
        <pc:spChg chg="mod">
          <ac:chgData name="Konstantine H" userId="11d19a7c-9788-4373-a3b3-84253269272b" providerId="ADAL" clId="{14FDBD0C-550F-A249-8D11-0EF0B51097C4}" dt="2019-05-11T08:37:35.241" v="1143" actId="20577"/>
          <ac:spMkLst>
            <pc:docMk/>
            <pc:sldMk cId="1496197142" sldId="302"/>
            <ac:spMk id="28675" creationId="{CBFE6059-754B-45EE-B747-10554D05A6D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B585D782-7AF4-E542-A499-7AD953D0B42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3BC506D-AFC3-E94D-9AE6-87E2A205CC2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7DA518FD-FEE5-4B95-A239-1DAFCC890B3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060824C5-566A-0846-8064-16271AF73E0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22813"/>
            <a:ext cx="4989513" cy="4475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BA27F39D-5F0C-DF40-A3DB-3E9148EBED3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2460CC6C-2A24-0D4A-90B7-9DE6FF6F41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721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0B8FE8E0-CCC4-4AE2-8E81-878DFD949A3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3E971BF6-DB89-49D0-BAB0-15492893F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F1645FCC-8C7A-48DA-9E0F-6830478D32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423651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324999D2-0583-4510-8122-0405CE6C3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BB82DB7-360E-4B95-ABEA-20E9BEB54142}" type="slidenum">
              <a:rPr lang="en-GB" altLang="en-US" sz="1200" smtClean="0">
                <a:solidFill>
                  <a:srgbClr val="000000"/>
                </a:solidFill>
              </a:rPr>
              <a:pPr/>
              <a:t>2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3E971BF6-DB89-49D0-BAB0-15492893F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F1645FCC-8C7A-48DA-9E0F-6830478D32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423651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324999D2-0583-4510-8122-0405CE6C3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BB82DB7-360E-4B95-ABEA-20E9BEB54142}" type="slidenum">
              <a:rPr lang="en-GB" altLang="en-US" sz="1200" smtClean="0">
                <a:solidFill>
                  <a:srgbClr val="000000"/>
                </a:solidFill>
              </a:rPr>
              <a:pPr/>
              <a:t>3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3E971BF6-DB89-49D0-BAB0-15492893F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F1645FCC-8C7A-48DA-9E0F-6830478D32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423651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324999D2-0583-4510-8122-0405CE6C3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BB82DB7-360E-4B95-ABEA-20E9BEB54142}" type="slidenum">
              <a:rPr lang="en-GB" altLang="en-US" sz="1200" smtClean="0">
                <a:solidFill>
                  <a:srgbClr val="000000"/>
                </a:solidFill>
              </a:rPr>
              <a:pPr/>
              <a:t>4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3E971BF6-DB89-49D0-BAB0-15492893F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F1645FCC-8C7A-48DA-9E0F-6830478D32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423651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324999D2-0583-4510-8122-0405CE6C3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BB82DB7-360E-4B95-ABEA-20E9BEB54142}" type="slidenum">
              <a:rPr lang="en-GB" altLang="en-US" sz="1200" smtClean="0">
                <a:solidFill>
                  <a:srgbClr val="000000"/>
                </a:solidFill>
              </a:rPr>
              <a:pPr/>
              <a:t>5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1408C5-002F-4F42-AB3E-84922B6758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DC044C-B66F-470C-8A0A-89AD906778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E4038C-3590-481E-AE12-CACBBFC12C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F3E57-3F38-46D0-8D4E-09BA076BB17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8755179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2B8859-A83A-4008-97DC-251222DE3C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C95C52-37AB-443D-AC88-FCD5813735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AF4043-ADE0-4B0A-8349-CB0E18687B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4D5BA-A98C-4F4D-AB87-BBCAD2811B8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4338280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7EC57A-182D-4770-A7D5-D38996A1B8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35A8057-18A5-468B-86B9-C3C8B45E48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D99067-CB16-4C13-A293-3F5479248B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C66EA-F03E-4AEE-BC90-C295B1022D4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2776648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B00A54-D9A4-478E-B795-745EF03A7D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513BA3-4345-410D-B434-1C12853857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A751A9-07D4-4FB0-A0C2-8F8EA713A6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D10C3-4D41-471D-8BA7-6B1ABF38C79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2788469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C57B202-E04F-4820-AA6A-8EEFADCA9B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2B7AF22-3989-4744-82AF-2522ADEE43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7364372-8E08-4032-8E4F-8C6AACBD31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E41D6-297F-4F35-809D-75A81DD9C2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825444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4898AB4-B433-4E8D-B999-853D953FA6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094C8B4-D2AD-4B4D-9832-D0A1B216E7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DDC3B1C-9C1F-49B8-8791-0E47B9E73C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9D15C-9247-4058-8503-566410E5F97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00713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BCE8504-0DCE-43B3-8409-DE3DF3AEE6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471604C-66D2-49F2-AD51-D9DF67C33B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13F6503-1C00-4EB3-AF7E-3610CBB68A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A8790-F362-40A6-B609-FF58E0BEDFE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736423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DE5BEB-C300-4197-9C33-087DE02013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5E2150-F34B-4B61-9650-9BF09DB08A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5C98CD-7B92-4AFF-BC6B-507F88F0A1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5FDC5-37DB-4166-85A7-BB26E4478F3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6805456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E6E647-D53F-43F8-85BA-35883353FE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A079C1-984A-4E25-B71D-73DF67D80B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F5E94-6FB6-42CB-BCB0-73F22F69EE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AACA97-201E-4387-8763-014C86399BC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0508821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3A5FA9-43F8-4028-92A9-01DFC33A2C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A8B698-031A-4098-8260-25FD17CCE2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4F18657-7A4D-496A-845D-D7BC261550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974BD-3855-482A-90A4-FB3A2812FA5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2613785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D70442-0C41-412A-BA95-CCC4935952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891A8AF-A7A1-43B1-9D29-186134AF7B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BC275B-F899-475D-BE6E-C4DA5EEB41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1809A-129C-4BD0-8F31-B699232793E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5878479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BF898D3-5CA4-4878-B1CC-307E622F4D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B1348F5-2D03-4713-AFE3-4F28CC1871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DA48618-02CA-2E4A-8F22-076FA0E02C2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B5A6078-542F-F84B-AF82-FBED0FF4268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11B81FF-DF7F-D344-8F46-39454A40723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687CAFE5-1E39-42A0-8D9A-C2E64C940EC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44452" y="1030778"/>
            <a:ext cx="4288353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U</a:t>
            </a:r>
            <a:r>
              <a:rPr lang="en-US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</a:t>
            </a:r>
            <a:r>
              <a:rPr lang="en-US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l</a:t>
            </a:r>
            <a:r>
              <a:rPr lang="en-US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o</a:t>
            </a:r>
            <a:r>
              <a:rPr lang="en-US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</a:t>
            </a:r>
            <a:r>
              <a:rPr lang="en-US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k</a:t>
            </a:r>
          </a:p>
          <a:p>
            <a:pPr algn="ctr"/>
            <a:r>
              <a:rPr lang="en-US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</a:t>
            </a:r>
            <a:r>
              <a:rPr lang="en-US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h</a:t>
            </a:r>
            <a:r>
              <a:rPr lang="en-US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</a:t>
            </a:r>
          </a:p>
          <a:p>
            <a:pPr algn="ctr"/>
            <a:r>
              <a:rPr lang="en-US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</a:t>
            </a:r>
            <a:r>
              <a:rPr lang="en-US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o</a:t>
            </a:r>
            <a:r>
              <a:rPr lang="en-US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x</a:t>
            </a:r>
          </a:p>
        </p:txBody>
      </p:sp>
      <p:pic>
        <p:nvPicPr>
          <p:cNvPr id="1026" name="Picture 2" descr="Image result for k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090" y="2632683"/>
            <a:ext cx="1606723" cy="253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padl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94"/>
          <a:stretch/>
        </p:blipFill>
        <p:spPr bwMode="auto">
          <a:xfrm rot="884187">
            <a:off x="6217415" y="3015553"/>
            <a:ext cx="1030780" cy="177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47003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A7B91CBB-3A38-48CA-BE12-AD1BD6805A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u="sng" dirty="0">
                <a:ea typeface="ＭＳ Ｐゴシック" panose="020B0600070205080204" pitchFamily="34" charset="-128"/>
              </a:rPr>
              <a:t>Unlock the Box</a:t>
            </a:r>
            <a:endParaRPr lang="en-US" altLang="en-US" b="1" u="sng" dirty="0">
              <a:ea typeface="ＭＳ Ｐゴシック" panose="020B0600070205080204" pitchFamily="34" charset="-128"/>
            </a:endParaRP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CBFE6059-754B-45EE-B747-10554D05A6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82675"/>
            <a:ext cx="8229600" cy="5453063"/>
          </a:xfrm>
        </p:spPr>
        <p:txBody>
          <a:bodyPr anchor="ctr"/>
          <a:lstStyle/>
          <a:p>
            <a:pPr marL="0" indent="0" algn="ctr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PINK PADLOCK</a:t>
            </a:r>
          </a:p>
          <a:p>
            <a:pPr marL="0" indent="0" algn="ctr">
              <a:buFontTx/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3 digit PIN</a:t>
            </a:r>
          </a:p>
          <a:p>
            <a:pPr marL="0" indent="0" algn="ctr">
              <a:buFontTx/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The FIRST and SECOND digit make a 2-digit PRIME</a:t>
            </a: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The THIRD digit is a CUBE number</a:t>
            </a: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The SUM of the 3 digits is 21</a:t>
            </a: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600634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A7B91CBB-3A38-48CA-BE12-AD1BD6805A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u="sng" dirty="0">
                <a:ea typeface="ＭＳ Ｐゴシック" panose="020B0600070205080204" pitchFamily="34" charset="-128"/>
              </a:rPr>
              <a:t>Unlock the Box</a:t>
            </a:r>
            <a:endParaRPr lang="en-US" altLang="en-US" b="1" u="sng" dirty="0">
              <a:ea typeface="ＭＳ Ｐゴシック" panose="020B0600070205080204" pitchFamily="34" charset="-128"/>
            </a:endParaRP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CBFE6059-754B-45EE-B747-10554D05A6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82675"/>
            <a:ext cx="8229600" cy="5453063"/>
          </a:xfrm>
        </p:spPr>
        <p:txBody>
          <a:bodyPr anchor="ctr"/>
          <a:lstStyle/>
          <a:p>
            <a:pPr marL="0" indent="0" algn="ctr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ORANGE PADLOCK</a:t>
            </a:r>
          </a:p>
          <a:p>
            <a:pPr marL="0" indent="0" algn="ctr">
              <a:buFontTx/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3 digit PIN</a:t>
            </a: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The 3 digit PIN is DIVISIBLE by 11</a:t>
            </a: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All three digits are PRIME numbers</a:t>
            </a: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839063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A7B91CBB-3A38-48CA-BE12-AD1BD6805A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u="sng" dirty="0">
                <a:ea typeface="ＭＳ Ｐゴシック" panose="020B0600070205080204" pitchFamily="34" charset="-128"/>
              </a:rPr>
              <a:t>Unlock the Box</a:t>
            </a:r>
            <a:endParaRPr lang="en-US" altLang="en-US" b="1" u="sng" dirty="0">
              <a:ea typeface="ＭＳ Ｐゴシック" panose="020B0600070205080204" pitchFamily="34" charset="-128"/>
            </a:endParaRP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CBFE6059-754B-45EE-B747-10554D05A6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82675"/>
            <a:ext cx="8229600" cy="5453063"/>
          </a:xfrm>
        </p:spPr>
        <p:txBody>
          <a:bodyPr anchor="ctr"/>
          <a:lstStyle/>
          <a:p>
            <a:pPr marL="0" indent="0" algn="ctr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GREEN PADLOCK</a:t>
            </a:r>
          </a:p>
          <a:p>
            <a:pPr marL="0" indent="0" algn="ctr">
              <a:buFontTx/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3 digit PIN</a:t>
            </a: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The SECOND and THIRD digits make a 2-digit number</a:t>
            </a: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The FIRST number is a FACTOR of the 2-digit number</a:t>
            </a: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The SUM of the 3 digits is 13</a:t>
            </a: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682886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A7B91CBB-3A38-48CA-BE12-AD1BD6805A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u="sng" dirty="0">
                <a:ea typeface="ＭＳ Ｐゴシック" panose="020B0600070205080204" pitchFamily="34" charset="-128"/>
              </a:rPr>
              <a:t>Unlock the Box</a:t>
            </a:r>
            <a:endParaRPr lang="en-US" altLang="en-US" b="1" u="sng" dirty="0">
              <a:ea typeface="ＭＳ Ｐゴシック" panose="020B0600070205080204" pitchFamily="34" charset="-128"/>
            </a:endParaRP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CBFE6059-754B-45EE-B747-10554D05A6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82675"/>
            <a:ext cx="8229600" cy="5453063"/>
          </a:xfrm>
        </p:spPr>
        <p:txBody>
          <a:bodyPr anchor="ctr"/>
          <a:lstStyle/>
          <a:p>
            <a:pPr marL="0" indent="0" algn="ctr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BLUE PADLOCK</a:t>
            </a:r>
          </a:p>
          <a:p>
            <a:pPr marL="0" indent="0" algn="ctr">
              <a:buFontTx/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3 digit PIN</a:t>
            </a: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If you SQUARE the FIRST digit and ADD the SECOND digit, you’ll get </a:t>
            </a:r>
            <a:r>
              <a:rPr lang="en-GB" altLang="en-US" sz="2400" b="1">
                <a:ea typeface="ＭＳ Ｐゴシック" panose="020B0600070205080204" pitchFamily="34" charset="-128"/>
              </a:rPr>
              <a:t>the THIRD </a:t>
            </a:r>
            <a:r>
              <a:rPr lang="en-GB" altLang="en-US" sz="2400" b="1" dirty="0">
                <a:ea typeface="ＭＳ Ｐゴシック" panose="020B0600070205080204" pitchFamily="34" charset="-128"/>
              </a:rPr>
              <a:t>digit</a:t>
            </a: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r>
              <a:rPr lang="en-GB" altLang="en-US" sz="2400" b="1" dirty="0">
                <a:ea typeface="ＭＳ Ｐゴシック" panose="020B0600070205080204" pitchFamily="34" charset="-128"/>
              </a:rPr>
              <a:t>The THIRD digit is a SQUARE number </a:t>
            </a: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endParaRPr lang="en-GB" altLang="en-US" sz="2400" b="1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619714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3259</TotalTime>
  <Words>132</Words>
  <Application>Microsoft Office PowerPoint</Application>
  <PresentationFormat>On-screen Show (4:3)</PresentationFormat>
  <Paragraphs>44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ＭＳ Ｐゴシック</vt:lpstr>
      <vt:lpstr>Arial</vt:lpstr>
      <vt:lpstr>Default Design</vt:lpstr>
      <vt:lpstr>PowerPoint Presentation</vt:lpstr>
      <vt:lpstr>Unlock the Box</vt:lpstr>
      <vt:lpstr>Unlock the Box</vt:lpstr>
      <vt:lpstr>Unlock the Box</vt:lpstr>
      <vt:lpstr>Unlock the Box</vt:lpstr>
    </vt:vector>
  </TitlesOfParts>
  <Company>NCC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Make and Justify Estimates</dc:title>
  <dc:creator>Staff</dc:creator>
  <cp:lastModifiedBy>Konstantine H</cp:lastModifiedBy>
  <cp:revision>60</cp:revision>
  <cp:lastPrinted>2019-06-19T08:32:47Z</cp:lastPrinted>
  <dcterms:created xsi:type="dcterms:W3CDTF">2005-02-07T22:26:24Z</dcterms:created>
  <dcterms:modified xsi:type="dcterms:W3CDTF">2019-07-03T07:27:23Z</dcterms:modified>
</cp:coreProperties>
</file>