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C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0"/>
    <p:restoredTop sz="94620"/>
  </p:normalViewPr>
  <p:slideViewPr>
    <p:cSldViewPr snapToGrid="0" snapToObjects="1">
      <p:cViewPr>
        <p:scale>
          <a:sx n="93" d="100"/>
          <a:sy n="93" d="100"/>
        </p:scale>
        <p:origin x="10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CFDF8-7FDE-0841-9968-E94CEFEF2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9752D2-2AFD-0344-9774-8F3F620D95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3534A-1E74-9B49-994A-4A62C2B6F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8/10/19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78318-F886-8441-8E87-D08F329AB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26007-43F4-544C-8531-D28885C24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29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E9C69-AF84-6646-ADDD-31750EC9D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E1BC5-B865-5946-AC95-CE915AA39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5166F-BD69-724B-92A9-A923026BB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8/10/19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4C3CF-3576-7143-BCD6-367790C14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A9CF6-D1EE-4F49-9B55-30764C3ED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950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02DA4-1503-0F44-9A89-3CB968E17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743B38-A662-1344-BE4E-433FCE2B8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D9034-ABC2-1D48-8891-A6246DB41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8/10/19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99B77-5BC0-0444-BF6A-31D4BCF34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04A63-6F6B-1345-8F83-8315DBA5C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8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7CC71-6103-204E-A6A7-D40AC3D3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78108-3163-FE4F-979A-8BBE461D52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CA719D-65DC-224A-895F-18DB68C7F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F1592-A006-7649-A696-4426895C7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8/10/19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121FF-ACD6-4645-9DF5-CEF75AC98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652249-2E8A-4749-A33C-21DC988E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194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5C9A0-3799-E54A-91F3-C45BFD889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0488E-5028-DC45-B60A-5FC8939AE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FB208A-BB84-6A4D-A5C3-61AE6CA43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A2A4F4-7DCA-5C41-B571-BA6C92EC37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D0464B-8669-A14B-A734-47235027FA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129FA2-1AB7-1443-B76D-7E07B0D5E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8/10/19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C40307-C1FB-DF46-82B0-5CF6100C4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D77519-6058-0D4D-8641-38794432C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41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A8D4F-6547-9E46-9DAE-3BA684F4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FD575F-6C6B-8240-83FA-DE587290B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8/10/19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B5B4F9-5DE6-0D45-907A-11869CAC2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05816E-8D2B-444E-9077-4E45AAC5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86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9B8EAA-A93B-ED4F-A688-08F9D3BB3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8/10/19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C1F148-81E6-3A41-8E9B-72D57E8E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AA224-B38C-3D4D-B93A-C72D407D5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712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08CE4-BDBE-784A-A421-B1E65C54B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20B24-4E89-3243-8698-D9183DF20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87D4E-20A1-8D4C-A4F9-40D1D18E0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815EB2-B4D0-D946-B243-C8B539C6E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8/10/19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94827-5D23-5B4B-90DC-BEE5C935A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7BFB4F-0A13-0B45-8478-B9DF96EB5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221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45CC-5464-F44C-8C83-0E70670B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19291E-B7CF-904C-81A1-EC1F0F06D3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82177-CB48-2D4D-99EB-CF7A579BD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A7C911-75CF-2E42-9A90-F151A570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8/10/19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F16045-C817-CB47-B916-3C11C9061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F2D82-2F27-814E-BECA-AECFEA7E7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87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5D710-1A12-0141-BBBE-A3F329CFE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288346-1EEE-5048-A219-DC418A0B3A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5F83D-869A-C045-9959-1E21266F5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8/10/19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0BF1D-8173-BF47-A9A4-DAFB93437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29AD-9D41-2C46-B9BD-ACF59C695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563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032A71-5723-1441-8A23-48D36A5B78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106CB7-AE5C-934F-993C-0452F6606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E8240-85A5-2445-8D02-9DD092A7A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1B0-5235-D940-AF92-3A35DB76CA93}" type="datetimeFigureOut">
              <a:rPr lang="en-US" smtClean="0"/>
              <a:t>8/10/19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A9373-79BD-D149-BFF9-E93BE705E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33892-810F-DA46-B23E-8E192E062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0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2BDB5F-0F6C-D44E-864C-4754A6358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98544-39EE-CD4B-9E42-EAACF0B4D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C49DA-A437-A441-820C-29EDE30A40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351B0-5235-D940-AF92-3A35DB76CA93}" type="datetimeFigureOut">
              <a:rPr lang="en-US" smtClean="0"/>
              <a:t>8/10/19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E02FD-E2EF-784D-B165-001120D54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DA97B-A16F-8940-B6E7-C79A4E4563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465B9-9897-EC4F-ABEC-568980D8C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94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26" Type="http://schemas.openxmlformats.org/officeDocument/2006/relationships/image" Target="../media/image58.png"/><Relationship Id="rId3" Type="http://schemas.openxmlformats.org/officeDocument/2006/relationships/image" Target="../media/image35.png"/><Relationship Id="rId21" Type="http://schemas.openxmlformats.org/officeDocument/2006/relationships/image" Target="../media/image53.png"/><Relationship Id="rId34" Type="http://schemas.openxmlformats.org/officeDocument/2006/relationships/image" Target="../media/image66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5" Type="http://schemas.openxmlformats.org/officeDocument/2006/relationships/image" Target="../media/image57.png"/><Relationship Id="rId33" Type="http://schemas.openxmlformats.org/officeDocument/2006/relationships/image" Target="../media/image65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29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24" Type="http://schemas.openxmlformats.org/officeDocument/2006/relationships/image" Target="../media/image56.png"/><Relationship Id="rId32" Type="http://schemas.openxmlformats.org/officeDocument/2006/relationships/image" Target="../media/image64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28" Type="http://schemas.openxmlformats.org/officeDocument/2006/relationships/image" Target="../media/image60.png"/><Relationship Id="rId36" Type="http://schemas.openxmlformats.org/officeDocument/2006/relationships/image" Target="../media/image68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31" Type="http://schemas.openxmlformats.org/officeDocument/2006/relationships/image" Target="../media/image63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Relationship Id="rId27" Type="http://schemas.openxmlformats.org/officeDocument/2006/relationships/image" Target="../media/image59.png"/><Relationship Id="rId30" Type="http://schemas.openxmlformats.org/officeDocument/2006/relationships/image" Target="../media/image62.png"/><Relationship Id="rId35" Type="http://schemas.openxmlformats.org/officeDocument/2006/relationships/image" Target="../media/image67.png"/><Relationship Id="rId8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EC42D7-C81B-244F-852E-34FEA8ECD439}"/>
              </a:ext>
            </a:extLst>
          </p:cNvPr>
          <p:cNvSpPr/>
          <p:nvPr/>
        </p:nvSpPr>
        <p:spPr>
          <a:xfrm>
            <a:off x="263236" y="3934691"/>
            <a:ext cx="11582401" cy="26600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EC6764-17B6-CD46-A808-1146625A1FB2}"/>
                  </a:ext>
                </a:extLst>
              </p:cNvPr>
              <p:cNvSpPr txBox="1"/>
              <p:nvPr/>
            </p:nvSpPr>
            <p:spPr>
              <a:xfrm>
                <a:off x="269823" y="263002"/>
                <a:ext cx="3706431" cy="34163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GB" sz="2400" b="0" dirty="0"/>
              </a:p>
              <a:p>
                <a:pPr algn="ctr"/>
                <a:r>
                  <a:rPr lang="en-GB" sz="2400" b="0" dirty="0"/>
                  <a:t>1.)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smtClean="0"/>
                      <m:t>7</m:t>
                    </m:r>
                    <m:r>
                      <m:rPr>
                        <m:nor/>
                      </m:rPr>
                      <a:rPr lang="en-GB" sz="2400"/>
                      <m:t> × </m:t>
                    </m:r>
                    <m:r>
                      <m:rPr>
                        <m:nor/>
                      </m:rPr>
                      <a:rPr lang="en-GB" sz="2400" b="0" i="0" smtClean="0"/>
                      <m:t>9</m:t>
                    </m:r>
                    <m:r>
                      <m:rPr>
                        <m:nor/>
                      </m:rPr>
                      <a:rPr lang="en-GB" sz="2400"/>
                      <m:t> + </m:t>
                    </m:r>
                    <m:r>
                      <m:rPr>
                        <m:nor/>
                      </m:rPr>
                      <a:rPr lang="en-GB" sz="2400" b="0" i="0" smtClean="0"/>
                      <m:t>3</m:t>
                    </m:r>
                    <m:r>
                      <m:rPr>
                        <m:nor/>
                      </m:rPr>
                      <a:rPr lang="en-GB" sz="2400"/>
                      <m:t> × </m:t>
                    </m:r>
                    <m:r>
                      <m:rPr>
                        <m:nor/>
                      </m:rPr>
                      <a:rPr lang="en-GB" sz="2400" b="0" i="0" smtClean="0"/>
                      <m:t>9</m:t>
                    </m:r>
                  </m:oMath>
                </a14:m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r>
                  <a:rPr lang="en-GB" sz="2400" dirty="0"/>
                  <a:t>2.)   8 × 7 + 2 × 7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3.)   14 × 3 + 6 × 3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4.)   14 × 5 + 6 × 5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EC6764-17B6-CD46-A808-1146625A1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823" y="263002"/>
                <a:ext cx="3706431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69BE453-550A-604E-84B4-4F6B9B2F6C5A}"/>
                  </a:ext>
                </a:extLst>
              </p:cNvPr>
              <p:cNvSpPr txBox="1"/>
              <p:nvPr/>
            </p:nvSpPr>
            <p:spPr>
              <a:xfrm>
                <a:off x="4267200" y="263002"/>
                <a:ext cx="3754582" cy="34163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GB" sz="2400" b="0" dirty="0"/>
              </a:p>
              <a:p>
                <a:pPr algn="ctr"/>
                <a:r>
                  <a:rPr lang="en-GB" sz="2400" dirty="0"/>
                  <a:t>5</a:t>
                </a:r>
                <a:r>
                  <a:rPr lang="en-GB" sz="2400" b="0" dirty="0"/>
                  <a:t>.)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8</m:t>
                    </m:r>
                    <m:r>
                      <m:rPr>
                        <m:nor/>
                      </m:rPr>
                      <a:rPr lang="en-GB" sz="2400"/>
                      <m:t> × 6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–</m:t>
                    </m:r>
                    <m:r>
                      <m:rPr>
                        <m:nor/>
                      </m:rPr>
                      <a:rPr lang="en-GB" sz="2400"/>
                      <m:t> </m:t>
                    </m:r>
                    <m:r>
                      <m:rPr>
                        <m:nor/>
                      </m:rPr>
                      <a:rPr lang="en-GB" sz="2400" b="0" i="0" smtClean="0"/>
                      <m:t>8</m:t>
                    </m:r>
                    <m:r>
                      <m:rPr>
                        <m:nor/>
                      </m:rPr>
                      <a:rPr lang="en-GB" sz="2400"/>
                      <m:t> × </m:t>
                    </m:r>
                    <m:r>
                      <m:rPr>
                        <m:nor/>
                      </m:rPr>
                      <a:rPr lang="en-GB" sz="2400" b="0" i="0" smtClean="0"/>
                      <m:t>6</m:t>
                    </m:r>
                  </m:oMath>
                </a14:m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r>
                  <a:rPr lang="en-GB" sz="2400" dirty="0"/>
                  <a:t>6.)   81 × 50 – 71 × 50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7.)   33 × 58 – 23 × 58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8.)   14 × 99 − 14 × 89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69BE453-550A-604E-84B4-4F6B9B2F6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63002"/>
                <a:ext cx="3754582" cy="34163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FEF399-A349-7940-8EE2-BB280EE182A1}"/>
                  </a:ext>
                </a:extLst>
              </p:cNvPr>
              <p:cNvSpPr txBox="1"/>
              <p:nvPr/>
            </p:nvSpPr>
            <p:spPr>
              <a:xfrm>
                <a:off x="8312728" y="263002"/>
                <a:ext cx="3532909" cy="34163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GB" sz="2400" b="0" dirty="0"/>
              </a:p>
              <a:p>
                <a:pPr algn="ctr"/>
                <a:r>
                  <a:rPr lang="en-GB" sz="2400" dirty="0"/>
                  <a:t>9</a:t>
                </a:r>
                <a:r>
                  <a:rPr lang="en-GB" sz="2400" b="0" dirty="0"/>
                  <a:t>.)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smtClean="0"/>
                      <m:t>7</m:t>
                    </m:r>
                    <m:r>
                      <m:rPr>
                        <m:nor/>
                      </m:rPr>
                      <a:rPr lang="en-GB" sz="2400"/>
                      <m:t> × 63 + </m:t>
                    </m:r>
                    <m:r>
                      <m:rPr>
                        <m:nor/>
                      </m:rPr>
                      <a:rPr lang="en-GB" sz="2400" b="0" i="0" smtClean="0"/>
                      <m:t>7</m:t>
                    </m:r>
                    <m:r>
                      <m:rPr>
                        <m:nor/>
                      </m:rPr>
                      <a:rPr lang="en-GB" sz="2400"/>
                      <m:t> × 37</m:t>
                    </m:r>
                  </m:oMath>
                </a14:m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r>
                  <a:rPr lang="en-GB" sz="2400" dirty="0"/>
                  <a:t>10.)   81 × 50 + 81 × 50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11.)   17 × 58 + 13 × 58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12.)   50 × 161 − 50 × 81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FEF399-A349-7940-8EE2-BB280EE18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2728" y="263002"/>
                <a:ext cx="3532909" cy="34163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66792974-186F-1640-91BE-EEA116344986}"/>
              </a:ext>
            </a:extLst>
          </p:cNvPr>
          <p:cNvSpPr/>
          <p:nvPr/>
        </p:nvSpPr>
        <p:spPr>
          <a:xfrm>
            <a:off x="443345" y="4322618"/>
            <a:ext cx="1246909" cy="8174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BD2F86-3EE1-2442-8F8B-5E53915548BE}"/>
              </a:ext>
            </a:extLst>
          </p:cNvPr>
          <p:cNvSpPr/>
          <p:nvPr/>
        </p:nvSpPr>
        <p:spPr>
          <a:xfrm>
            <a:off x="1690255" y="4322618"/>
            <a:ext cx="969818" cy="8174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A4910D3-6DBD-5B47-A2B8-F038A68E6D54}"/>
              </a:ext>
            </a:extLst>
          </p:cNvPr>
          <p:cNvCxnSpPr/>
          <p:nvPr/>
        </p:nvCxnSpPr>
        <p:spPr>
          <a:xfrm>
            <a:off x="443345" y="5264727"/>
            <a:ext cx="124690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47D9E89-EAAD-5840-9D3D-00FC05F38B4F}"/>
              </a:ext>
            </a:extLst>
          </p:cNvPr>
          <p:cNvCxnSpPr>
            <a:cxnSpLocks/>
          </p:cNvCxnSpPr>
          <p:nvPr/>
        </p:nvCxnSpPr>
        <p:spPr>
          <a:xfrm>
            <a:off x="1690254" y="5264727"/>
            <a:ext cx="96981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9CC2A80-BA4E-9542-8262-20794D32C0FD}"/>
              </a:ext>
            </a:extLst>
          </p:cNvPr>
          <p:cNvCxnSpPr>
            <a:cxnSpLocks/>
          </p:cNvCxnSpPr>
          <p:nvPr/>
        </p:nvCxnSpPr>
        <p:spPr>
          <a:xfrm flipV="1">
            <a:off x="2798618" y="4322618"/>
            <a:ext cx="0" cy="87283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2E2444-58D9-DD4B-BD90-CF346EBE2A3D}"/>
                  </a:ext>
                </a:extLst>
              </p:cNvPr>
              <p:cNvSpPr txBox="1"/>
              <p:nvPr/>
            </p:nvSpPr>
            <p:spPr>
              <a:xfrm>
                <a:off x="2895599" y="4551261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2E2444-58D9-DD4B-BD90-CF346EBE2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599" y="4551261"/>
                <a:ext cx="643253" cy="369332"/>
              </a:xfrm>
              <a:prstGeom prst="rect">
                <a:avLst/>
              </a:prstGeom>
              <a:blipFill>
                <a:blip r:embed="rId5"/>
                <a:stretch>
                  <a:fillRect l="-11765" r="-196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E157CC7-1363-DB4E-9555-52A7EF0CFC08}"/>
                  </a:ext>
                </a:extLst>
              </p:cNvPr>
              <p:cNvSpPr txBox="1"/>
              <p:nvPr/>
            </p:nvSpPr>
            <p:spPr>
              <a:xfrm>
                <a:off x="786737" y="5334000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E157CC7-1363-DB4E-9555-52A7EF0CFC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737" y="5334000"/>
                <a:ext cx="643253" cy="369332"/>
              </a:xfrm>
              <a:prstGeom prst="rect">
                <a:avLst/>
              </a:prstGeom>
              <a:blipFill>
                <a:blip r:embed="rId6"/>
                <a:stretch>
                  <a:fillRect l="-9615" r="-3846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5918D30-8A4F-E34F-AE47-79F3ABA599AC}"/>
                  </a:ext>
                </a:extLst>
              </p:cNvPr>
              <p:cNvSpPr txBox="1"/>
              <p:nvPr/>
            </p:nvSpPr>
            <p:spPr>
              <a:xfrm>
                <a:off x="1867391" y="5334000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5918D30-8A4F-E34F-AE47-79F3ABA599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7391" y="5334000"/>
                <a:ext cx="643253" cy="369332"/>
              </a:xfrm>
              <a:prstGeom prst="rect">
                <a:avLst/>
              </a:prstGeom>
              <a:blipFill>
                <a:blip r:embed="rId7"/>
                <a:stretch>
                  <a:fillRect l="-9615" r="-3846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F833E3F4-12FD-E04F-8DC7-8E7A3C54285D}"/>
              </a:ext>
            </a:extLst>
          </p:cNvPr>
          <p:cNvSpPr/>
          <p:nvPr/>
        </p:nvSpPr>
        <p:spPr>
          <a:xfrm>
            <a:off x="4918365" y="4324848"/>
            <a:ext cx="1246909" cy="8174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8DB4BB-18B1-0C4C-B560-675B32905454}"/>
              </a:ext>
            </a:extLst>
          </p:cNvPr>
          <p:cNvSpPr/>
          <p:nvPr/>
        </p:nvSpPr>
        <p:spPr>
          <a:xfrm>
            <a:off x="6165275" y="4324848"/>
            <a:ext cx="969818" cy="8174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6662CC9-C19D-CD46-B1E4-C1DAB6C1CE35}"/>
              </a:ext>
            </a:extLst>
          </p:cNvPr>
          <p:cNvCxnSpPr/>
          <p:nvPr/>
        </p:nvCxnSpPr>
        <p:spPr>
          <a:xfrm>
            <a:off x="4918365" y="5266957"/>
            <a:ext cx="124690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E48AB26-10B9-3F4E-A9C2-6D0B60B0FAEF}"/>
              </a:ext>
            </a:extLst>
          </p:cNvPr>
          <p:cNvCxnSpPr>
            <a:cxnSpLocks/>
          </p:cNvCxnSpPr>
          <p:nvPr/>
        </p:nvCxnSpPr>
        <p:spPr>
          <a:xfrm>
            <a:off x="6165274" y="5266957"/>
            <a:ext cx="96981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7C492AA-0DCF-004C-A14C-83B21F947DD5}"/>
              </a:ext>
            </a:extLst>
          </p:cNvPr>
          <p:cNvCxnSpPr>
            <a:cxnSpLocks/>
          </p:cNvCxnSpPr>
          <p:nvPr/>
        </p:nvCxnSpPr>
        <p:spPr>
          <a:xfrm flipV="1">
            <a:off x="7273638" y="4324848"/>
            <a:ext cx="0" cy="87283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FF1D95D-E5D9-984B-96AB-925651F2CF74}"/>
                  </a:ext>
                </a:extLst>
              </p:cNvPr>
              <p:cNvSpPr txBox="1"/>
              <p:nvPr/>
            </p:nvSpPr>
            <p:spPr>
              <a:xfrm>
                <a:off x="7370619" y="4553491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FF1D95D-E5D9-984B-96AB-925651F2C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0619" y="4553491"/>
                <a:ext cx="643253" cy="369332"/>
              </a:xfrm>
              <a:prstGeom prst="rect">
                <a:avLst/>
              </a:prstGeom>
              <a:blipFill>
                <a:blip r:embed="rId8"/>
                <a:stretch>
                  <a:fillRect l="-7692" r="-3846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FEFADC2-B98A-0840-B6B3-529ECA31F349}"/>
                  </a:ext>
                </a:extLst>
              </p:cNvPr>
              <p:cNvSpPr txBox="1"/>
              <p:nvPr/>
            </p:nvSpPr>
            <p:spPr>
              <a:xfrm>
                <a:off x="5261757" y="5336230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FEFADC2-B98A-0840-B6B3-529ECA31F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757" y="5336230"/>
                <a:ext cx="643253" cy="369332"/>
              </a:xfrm>
              <a:prstGeom prst="rect">
                <a:avLst/>
              </a:prstGeom>
              <a:blipFill>
                <a:blip r:embed="rId9"/>
                <a:stretch>
                  <a:fillRect l="-9615" r="-3846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33712E-D2EC-8C44-9890-D237EEEC06A0}"/>
                  </a:ext>
                </a:extLst>
              </p:cNvPr>
              <p:cNvSpPr txBox="1"/>
              <p:nvPr/>
            </p:nvSpPr>
            <p:spPr>
              <a:xfrm>
                <a:off x="6342411" y="5336230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33712E-D2EC-8C44-9890-D237EEEC06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2411" y="5336230"/>
                <a:ext cx="643253" cy="369332"/>
              </a:xfrm>
              <a:prstGeom prst="rect">
                <a:avLst/>
              </a:prstGeom>
              <a:blipFill>
                <a:blip r:embed="rId10"/>
                <a:stretch>
                  <a:fillRect l="-9615" r="-3846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660E1358-0FD9-E44D-A621-3CE0C5EAE109}"/>
              </a:ext>
            </a:extLst>
          </p:cNvPr>
          <p:cNvSpPr/>
          <p:nvPr/>
        </p:nvSpPr>
        <p:spPr>
          <a:xfrm>
            <a:off x="4281053" y="4322618"/>
            <a:ext cx="637311" cy="8174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E416766-B188-E54D-888E-31A880994987}"/>
              </a:ext>
            </a:extLst>
          </p:cNvPr>
          <p:cNvCxnSpPr>
            <a:cxnSpLocks/>
          </p:cNvCxnSpPr>
          <p:nvPr/>
        </p:nvCxnSpPr>
        <p:spPr>
          <a:xfrm>
            <a:off x="4281053" y="5264727"/>
            <a:ext cx="700641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6988AB1-7C73-B04A-A84D-3529395E2D81}"/>
                  </a:ext>
                </a:extLst>
              </p:cNvPr>
              <p:cNvSpPr txBox="1"/>
              <p:nvPr/>
            </p:nvSpPr>
            <p:spPr>
              <a:xfrm>
                <a:off x="4258290" y="5320145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6988AB1-7C73-B04A-A84D-3529395E2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290" y="5320145"/>
                <a:ext cx="643253" cy="369332"/>
              </a:xfrm>
              <a:prstGeom prst="rect">
                <a:avLst/>
              </a:prstGeom>
              <a:blipFill>
                <a:blip r:embed="rId11"/>
                <a:stretch>
                  <a:fillRect l="-9615" r="-3846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3162F80B-0051-AD41-A481-252A5AAB72A9}"/>
              </a:ext>
            </a:extLst>
          </p:cNvPr>
          <p:cNvSpPr/>
          <p:nvPr/>
        </p:nvSpPr>
        <p:spPr>
          <a:xfrm>
            <a:off x="8635354" y="4322618"/>
            <a:ext cx="1246909" cy="8174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B31AFDF-E830-F046-9B10-B509B6DAED29}"/>
              </a:ext>
            </a:extLst>
          </p:cNvPr>
          <p:cNvSpPr/>
          <p:nvPr/>
        </p:nvSpPr>
        <p:spPr>
          <a:xfrm>
            <a:off x="9882264" y="4322618"/>
            <a:ext cx="969818" cy="8174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67023DA-14EB-2048-9565-FCE94858A3B7}"/>
              </a:ext>
            </a:extLst>
          </p:cNvPr>
          <p:cNvCxnSpPr/>
          <p:nvPr/>
        </p:nvCxnSpPr>
        <p:spPr>
          <a:xfrm>
            <a:off x="8635354" y="5264727"/>
            <a:ext cx="124690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1738134-E6DF-464D-92C7-7CEE4C1315D6}"/>
              </a:ext>
            </a:extLst>
          </p:cNvPr>
          <p:cNvCxnSpPr>
            <a:cxnSpLocks/>
          </p:cNvCxnSpPr>
          <p:nvPr/>
        </p:nvCxnSpPr>
        <p:spPr>
          <a:xfrm>
            <a:off x="9882263" y="5264727"/>
            <a:ext cx="96981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5205384-5568-294A-8393-01B90263A159}"/>
              </a:ext>
            </a:extLst>
          </p:cNvPr>
          <p:cNvCxnSpPr>
            <a:cxnSpLocks/>
          </p:cNvCxnSpPr>
          <p:nvPr/>
        </p:nvCxnSpPr>
        <p:spPr>
          <a:xfrm flipV="1">
            <a:off x="10990627" y="4322618"/>
            <a:ext cx="0" cy="87283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935B5F8-31CA-1345-BCD1-6146C096DE73}"/>
                  </a:ext>
                </a:extLst>
              </p:cNvPr>
              <p:cNvSpPr txBox="1"/>
              <p:nvPr/>
            </p:nvSpPr>
            <p:spPr>
              <a:xfrm>
                <a:off x="11087608" y="4551261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935B5F8-31CA-1345-BCD1-6146C096DE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7608" y="4551261"/>
                <a:ext cx="643253" cy="369332"/>
              </a:xfrm>
              <a:prstGeom prst="rect">
                <a:avLst/>
              </a:prstGeom>
              <a:blipFill>
                <a:blip r:embed="rId5"/>
                <a:stretch>
                  <a:fillRect l="-9615" r="-192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3CC04D1-2C72-0447-8629-B6A27C749C85}"/>
                  </a:ext>
                </a:extLst>
              </p:cNvPr>
              <p:cNvSpPr txBox="1"/>
              <p:nvPr/>
            </p:nvSpPr>
            <p:spPr>
              <a:xfrm>
                <a:off x="8854052" y="5334000"/>
                <a:ext cx="875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.8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3CC04D1-2C72-0447-8629-B6A27C749C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4052" y="5334000"/>
                <a:ext cx="875689" cy="369332"/>
              </a:xfrm>
              <a:prstGeom prst="rect">
                <a:avLst/>
              </a:prstGeom>
              <a:blipFill>
                <a:blip r:embed="rId12"/>
                <a:stretch>
                  <a:fillRect l="-7143" r="-5714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3E02720-4C3E-4F46-9458-55C6E693600E}"/>
                  </a:ext>
                </a:extLst>
              </p:cNvPr>
              <p:cNvSpPr txBox="1"/>
              <p:nvPr/>
            </p:nvSpPr>
            <p:spPr>
              <a:xfrm>
                <a:off x="10017835" y="5334000"/>
                <a:ext cx="875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.2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3E02720-4C3E-4F46-9458-55C6E69360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35" y="5334000"/>
                <a:ext cx="875689" cy="369332"/>
              </a:xfrm>
              <a:prstGeom prst="rect">
                <a:avLst/>
              </a:prstGeom>
              <a:blipFill>
                <a:blip r:embed="rId13"/>
                <a:stretch>
                  <a:fillRect l="-7143" r="-5714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2FB663AE-A0B9-1649-8097-4B21CB18F793}"/>
              </a:ext>
            </a:extLst>
          </p:cNvPr>
          <p:cNvSpPr txBox="1"/>
          <p:nvPr/>
        </p:nvSpPr>
        <p:spPr>
          <a:xfrm>
            <a:off x="269823" y="3934691"/>
            <a:ext cx="2735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Find the area of the shapes</a:t>
            </a:r>
          </a:p>
        </p:txBody>
      </p:sp>
    </p:spTree>
    <p:extLst>
      <p:ext uri="{BB962C8B-B14F-4D97-AF65-F5344CB8AC3E}">
        <p14:creationId xmlns:p14="http://schemas.microsoft.com/office/powerpoint/2010/main" val="3028723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8D3BFDF-1F5D-604E-A0C4-8A9950A9BB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489363"/>
              </p:ext>
            </p:extLst>
          </p:nvPr>
        </p:nvGraphicFramePr>
        <p:xfrm>
          <a:off x="133927" y="169487"/>
          <a:ext cx="11877963" cy="6522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77963">
                  <a:extLst>
                    <a:ext uri="{9D8B030D-6E8A-4147-A177-3AD203B41FA5}">
                      <a16:colId xmlns:a16="http://schemas.microsoft.com/office/drawing/2014/main" val="367237089"/>
                    </a:ext>
                  </a:extLst>
                </a:gridCol>
              </a:tblGrid>
              <a:tr h="652225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67934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803265FD-2E06-F846-AD7C-7C7B74891203}"/>
              </a:ext>
            </a:extLst>
          </p:cNvPr>
          <p:cNvSpPr/>
          <p:nvPr/>
        </p:nvSpPr>
        <p:spPr>
          <a:xfrm>
            <a:off x="443345" y="942125"/>
            <a:ext cx="1246909" cy="817419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04061A-3ACB-DE46-9858-A95DB54E4218}"/>
              </a:ext>
            </a:extLst>
          </p:cNvPr>
          <p:cNvSpPr/>
          <p:nvPr/>
        </p:nvSpPr>
        <p:spPr>
          <a:xfrm>
            <a:off x="1690255" y="942125"/>
            <a:ext cx="969818" cy="81741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7F4AFBF-470D-7043-9B33-3B93956107FB}"/>
              </a:ext>
            </a:extLst>
          </p:cNvPr>
          <p:cNvCxnSpPr>
            <a:cxnSpLocks/>
          </p:cNvCxnSpPr>
          <p:nvPr/>
        </p:nvCxnSpPr>
        <p:spPr>
          <a:xfrm>
            <a:off x="443344" y="831288"/>
            <a:ext cx="221672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05BA1EC-058B-594A-888F-8F9802584C64}"/>
              </a:ext>
            </a:extLst>
          </p:cNvPr>
          <p:cNvCxnSpPr>
            <a:cxnSpLocks/>
          </p:cNvCxnSpPr>
          <p:nvPr/>
        </p:nvCxnSpPr>
        <p:spPr>
          <a:xfrm>
            <a:off x="1690254" y="1884234"/>
            <a:ext cx="96981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864EF86-D4DF-7F42-A957-B8CB9B3E9504}"/>
              </a:ext>
            </a:extLst>
          </p:cNvPr>
          <p:cNvCxnSpPr>
            <a:cxnSpLocks/>
          </p:cNvCxnSpPr>
          <p:nvPr/>
        </p:nvCxnSpPr>
        <p:spPr>
          <a:xfrm flipV="1">
            <a:off x="2798618" y="942125"/>
            <a:ext cx="0" cy="87283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BDAACAF-12A3-8D42-AAC5-F0A4BB2947BF}"/>
                  </a:ext>
                </a:extLst>
              </p:cNvPr>
              <p:cNvSpPr txBox="1"/>
              <p:nvPr/>
            </p:nvSpPr>
            <p:spPr>
              <a:xfrm>
                <a:off x="2895599" y="1170768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BDAACAF-12A3-8D42-AAC5-F0A4BB294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599" y="1170768"/>
                <a:ext cx="643253" cy="369332"/>
              </a:xfrm>
              <a:prstGeom prst="rect">
                <a:avLst/>
              </a:prstGeom>
              <a:blipFill>
                <a:blip r:embed="rId2"/>
                <a:stretch>
                  <a:fillRect l="-11765" r="-196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7A21E6D-9D0F-DF47-9656-540A3540510F}"/>
                  </a:ext>
                </a:extLst>
              </p:cNvPr>
              <p:cNvSpPr txBox="1"/>
              <p:nvPr/>
            </p:nvSpPr>
            <p:spPr>
              <a:xfrm>
                <a:off x="1220475" y="485122"/>
                <a:ext cx="8131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7A21E6D-9D0F-DF47-9656-540A354051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0475" y="485122"/>
                <a:ext cx="813171" cy="369332"/>
              </a:xfrm>
              <a:prstGeom prst="rect">
                <a:avLst/>
              </a:prstGeom>
              <a:blipFill>
                <a:blip r:embed="rId3"/>
                <a:stretch>
                  <a:fillRect l="-9375" r="-781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70EEE6B-E65D-BE47-AB57-AA199316D206}"/>
                  </a:ext>
                </a:extLst>
              </p:cNvPr>
              <p:cNvSpPr txBox="1"/>
              <p:nvPr/>
            </p:nvSpPr>
            <p:spPr>
              <a:xfrm>
                <a:off x="1867391" y="1953507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70EEE6B-E65D-BE47-AB57-AA199316D2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7391" y="1953507"/>
                <a:ext cx="643253" cy="369332"/>
              </a:xfrm>
              <a:prstGeom prst="rect">
                <a:avLst/>
              </a:prstGeom>
              <a:blipFill>
                <a:blip r:embed="rId4"/>
                <a:stretch>
                  <a:fillRect l="-9615" r="-3846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B6BCAA65-96BE-6047-88E0-97CA8AEE8B63}"/>
              </a:ext>
            </a:extLst>
          </p:cNvPr>
          <p:cNvSpPr/>
          <p:nvPr/>
        </p:nvSpPr>
        <p:spPr>
          <a:xfrm>
            <a:off x="4918365" y="944355"/>
            <a:ext cx="1246909" cy="817419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EF3C1E-BD45-A94F-AE08-37B6696F92D5}"/>
              </a:ext>
            </a:extLst>
          </p:cNvPr>
          <p:cNvSpPr/>
          <p:nvPr/>
        </p:nvSpPr>
        <p:spPr>
          <a:xfrm>
            <a:off x="6165275" y="944355"/>
            <a:ext cx="969818" cy="81741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42BDAEC-9CF1-BF4A-8D2B-DCB4F81AF4D1}"/>
              </a:ext>
            </a:extLst>
          </p:cNvPr>
          <p:cNvCxnSpPr>
            <a:cxnSpLocks/>
          </p:cNvCxnSpPr>
          <p:nvPr/>
        </p:nvCxnSpPr>
        <p:spPr>
          <a:xfrm>
            <a:off x="4258290" y="831288"/>
            <a:ext cx="286888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6D36D60-B4D0-E945-BF58-B144B5772CB1}"/>
              </a:ext>
            </a:extLst>
          </p:cNvPr>
          <p:cNvCxnSpPr>
            <a:cxnSpLocks/>
          </p:cNvCxnSpPr>
          <p:nvPr/>
        </p:nvCxnSpPr>
        <p:spPr>
          <a:xfrm>
            <a:off x="6165274" y="1886464"/>
            <a:ext cx="96981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4563C1B-364C-224B-B4AD-27FE35ED22D1}"/>
              </a:ext>
            </a:extLst>
          </p:cNvPr>
          <p:cNvCxnSpPr>
            <a:cxnSpLocks/>
          </p:cNvCxnSpPr>
          <p:nvPr/>
        </p:nvCxnSpPr>
        <p:spPr>
          <a:xfrm flipV="1">
            <a:off x="7273638" y="944355"/>
            <a:ext cx="0" cy="87283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49F5B8D-C5C7-9143-AA36-C7A193B1970A}"/>
                  </a:ext>
                </a:extLst>
              </p:cNvPr>
              <p:cNvSpPr txBox="1"/>
              <p:nvPr/>
            </p:nvSpPr>
            <p:spPr>
              <a:xfrm>
                <a:off x="7370619" y="1172998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49F5B8D-C5C7-9143-AA36-C7A193B19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0619" y="1172998"/>
                <a:ext cx="643253" cy="369332"/>
              </a:xfrm>
              <a:prstGeom prst="rect">
                <a:avLst/>
              </a:prstGeom>
              <a:blipFill>
                <a:blip r:embed="rId5"/>
                <a:stretch>
                  <a:fillRect l="-7692" r="-3846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D20D93C-4B90-0C40-BFAA-EDD15A0F8C0D}"/>
                  </a:ext>
                </a:extLst>
              </p:cNvPr>
              <p:cNvSpPr txBox="1"/>
              <p:nvPr/>
            </p:nvSpPr>
            <p:spPr>
              <a:xfrm>
                <a:off x="5371103" y="445608"/>
                <a:ext cx="8131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D20D93C-4B90-0C40-BFAA-EDD15A0F8C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103" y="445608"/>
                <a:ext cx="813171" cy="369332"/>
              </a:xfrm>
              <a:prstGeom prst="rect">
                <a:avLst/>
              </a:prstGeom>
              <a:blipFill>
                <a:blip r:embed="rId6"/>
                <a:stretch>
                  <a:fillRect l="-7692" r="-769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C1DE7D8-FE5B-F945-B7BE-DC14E4AACDB4}"/>
                  </a:ext>
                </a:extLst>
              </p:cNvPr>
              <p:cNvSpPr txBox="1"/>
              <p:nvPr/>
            </p:nvSpPr>
            <p:spPr>
              <a:xfrm>
                <a:off x="6342411" y="1955737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C1DE7D8-FE5B-F945-B7BE-DC14E4AACD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2411" y="1955737"/>
                <a:ext cx="643253" cy="369332"/>
              </a:xfrm>
              <a:prstGeom prst="rect">
                <a:avLst/>
              </a:prstGeom>
              <a:blipFill>
                <a:blip r:embed="rId7"/>
                <a:stretch>
                  <a:fillRect l="-9615" r="-3846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2FDC7BF5-9C6E-D447-8405-1150BB70F459}"/>
              </a:ext>
            </a:extLst>
          </p:cNvPr>
          <p:cNvSpPr/>
          <p:nvPr/>
        </p:nvSpPr>
        <p:spPr>
          <a:xfrm>
            <a:off x="4281053" y="942125"/>
            <a:ext cx="637311" cy="81741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DD4B8C4-A535-5A4E-86E1-5280DF181EA3}"/>
              </a:ext>
            </a:extLst>
          </p:cNvPr>
          <p:cNvCxnSpPr>
            <a:cxnSpLocks/>
          </p:cNvCxnSpPr>
          <p:nvPr/>
        </p:nvCxnSpPr>
        <p:spPr>
          <a:xfrm>
            <a:off x="4281053" y="1884234"/>
            <a:ext cx="700641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C198494-C64F-AC43-8504-8D31489A32C9}"/>
                  </a:ext>
                </a:extLst>
              </p:cNvPr>
              <p:cNvSpPr txBox="1"/>
              <p:nvPr/>
            </p:nvSpPr>
            <p:spPr>
              <a:xfrm>
                <a:off x="4258290" y="1939652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C198494-C64F-AC43-8504-8D31489A32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290" y="1939652"/>
                <a:ext cx="643253" cy="369332"/>
              </a:xfrm>
              <a:prstGeom prst="rect">
                <a:avLst/>
              </a:prstGeom>
              <a:blipFill>
                <a:blip r:embed="rId8"/>
                <a:stretch>
                  <a:fillRect l="-9615" r="-3846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2D28FD52-F6B2-8646-AE07-7873E35F4383}"/>
              </a:ext>
            </a:extLst>
          </p:cNvPr>
          <p:cNvSpPr/>
          <p:nvPr/>
        </p:nvSpPr>
        <p:spPr>
          <a:xfrm>
            <a:off x="8635354" y="942125"/>
            <a:ext cx="1246909" cy="81741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5812257-DE8E-DF42-AD8F-E494555A09E5}"/>
              </a:ext>
            </a:extLst>
          </p:cNvPr>
          <p:cNvSpPr/>
          <p:nvPr/>
        </p:nvSpPr>
        <p:spPr>
          <a:xfrm>
            <a:off x="9882264" y="942125"/>
            <a:ext cx="969818" cy="817419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684A131-A976-4042-BE9C-D09B7E50BD58}"/>
              </a:ext>
            </a:extLst>
          </p:cNvPr>
          <p:cNvCxnSpPr/>
          <p:nvPr/>
        </p:nvCxnSpPr>
        <p:spPr>
          <a:xfrm>
            <a:off x="8635354" y="1884234"/>
            <a:ext cx="124690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32EA118-4F76-FE41-BC9D-F4E641E9AD33}"/>
              </a:ext>
            </a:extLst>
          </p:cNvPr>
          <p:cNvCxnSpPr>
            <a:cxnSpLocks/>
          </p:cNvCxnSpPr>
          <p:nvPr/>
        </p:nvCxnSpPr>
        <p:spPr>
          <a:xfrm flipV="1">
            <a:off x="8635354" y="814940"/>
            <a:ext cx="2216728" cy="1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E155DAF-0114-2F47-A10E-82D37ACF561F}"/>
              </a:ext>
            </a:extLst>
          </p:cNvPr>
          <p:cNvCxnSpPr>
            <a:cxnSpLocks/>
          </p:cNvCxnSpPr>
          <p:nvPr/>
        </p:nvCxnSpPr>
        <p:spPr>
          <a:xfrm flipV="1">
            <a:off x="10990627" y="942125"/>
            <a:ext cx="0" cy="87283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D44D11D-5663-5049-AB70-19B5F22E4C81}"/>
                  </a:ext>
                </a:extLst>
              </p:cNvPr>
              <p:cNvSpPr txBox="1"/>
              <p:nvPr/>
            </p:nvSpPr>
            <p:spPr>
              <a:xfrm>
                <a:off x="11087608" y="1170768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D44D11D-5663-5049-AB70-19B5F22E4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7608" y="1170768"/>
                <a:ext cx="643253" cy="369332"/>
              </a:xfrm>
              <a:prstGeom prst="rect">
                <a:avLst/>
              </a:prstGeom>
              <a:blipFill>
                <a:blip r:embed="rId2"/>
                <a:stretch>
                  <a:fillRect l="-9615" r="-192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DD07348-D33D-2B43-A34C-516C58DDDC6A}"/>
                  </a:ext>
                </a:extLst>
              </p:cNvPr>
              <p:cNvSpPr txBox="1"/>
              <p:nvPr/>
            </p:nvSpPr>
            <p:spPr>
              <a:xfrm>
                <a:off x="8854052" y="1953507"/>
                <a:ext cx="875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.8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DD07348-D33D-2B43-A34C-516C58DDD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4052" y="1953507"/>
                <a:ext cx="875689" cy="369332"/>
              </a:xfrm>
              <a:prstGeom prst="rect">
                <a:avLst/>
              </a:prstGeom>
              <a:blipFill>
                <a:blip r:embed="rId9"/>
                <a:stretch>
                  <a:fillRect l="-7143" r="-5714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91064C0-D332-DA47-9D30-D87F4EC46C4E}"/>
                  </a:ext>
                </a:extLst>
              </p:cNvPr>
              <p:cNvSpPr txBox="1"/>
              <p:nvPr/>
            </p:nvSpPr>
            <p:spPr>
              <a:xfrm>
                <a:off x="9444418" y="443377"/>
                <a:ext cx="875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.8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91064C0-D332-DA47-9D30-D87F4EC46C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4418" y="443377"/>
                <a:ext cx="875689" cy="369332"/>
              </a:xfrm>
              <a:prstGeom prst="rect">
                <a:avLst/>
              </a:prstGeom>
              <a:blipFill>
                <a:blip r:embed="rId10"/>
                <a:stretch>
                  <a:fillRect l="-8696" r="-579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A5974C40-6944-EF4A-B287-B403D4711D9F}"/>
              </a:ext>
            </a:extLst>
          </p:cNvPr>
          <p:cNvSpPr/>
          <p:nvPr/>
        </p:nvSpPr>
        <p:spPr>
          <a:xfrm>
            <a:off x="1291552" y="3312495"/>
            <a:ext cx="1246909" cy="81741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762968B-B706-5746-BF51-210CD451F172}"/>
              </a:ext>
            </a:extLst>
          </p:cNvPr>
          <p:cNvSpPr/>
          <p:nvPr/>
        </p:nvSpPr>
        <p:spPr>
          <a:xfrm>
            <a:off x="2538462" y="3312495"/>
            <a:ext cx="969818" cy="817419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FB11AD8-8024-764F-9555-B998BC3CAFBE}"/>
              </a:ext>
            </a:extLst>
          </p:cNvPr>
          <p:cNvSpPr/>
          <p:nvPr/>
        </p:nvSpPr>
        <p:spPr>
          <a:xfrm>
            <a:off x="1285609" y="4129914"/>
            <a:ext cx="1246909" cy="817419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2ACAD99-402A-5940-BFB7-418474CB1CAE}"/>
              </a:ext>
            </a:extLst>
          </p:cNvPr>
          <p:cNvSpPr/>
          <p:nvPr/>
        </p:nvSpPr>
        <p:spPr>
          <a:xfrm>
            <a:off x="2532519" y="4129914"/>
            <a:ext cx="969818" cy="81741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D057DC8-CA35-E94E-AD06-2172CB9FA8C4}"/>
              </a:ext>
            </a:extLst>
          </p:cNvPr>
          <p:cNvCxnSpPr>
            <a:cxnSpLocks/>
          </p:cNvCxnSpPr>
          <p:nvPr/>
        </p:nvCxnSpPr>
        <p:spPr>
          <a:xfrm>
            <a:off x="1185655" y="3187805"/>
            <a:ext cx="231668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B27B579-8F0D-0D47-8465-C178953382FD}"/>
              </a:ext>
            </a:extLst>
          </p:cNvPr>
          <p:cNvCxnSpPr>
            <a:cxnSpLocks/>
          </p:cNvCxnSpPr>
          <p:nvPr/>
        </p:nvCxnSpPr>
        <p:spPr>
          <a:xfrm>
            <a:off x="2546373" y="5072023"/>
            <a:ext cx="96981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844AE1F-144A-694F-B871-865430A2DA86}"/>
              </a:ext>
            </a:extLst>
          </p:cNvPr>
          <p:cNvCxnSpPr>
            <a:cxnSpLocks/>
          </p:cNvCxnSpPr>
          <p:nvPr/>
        </p:nvCxnSpPr>
        <p:spPr>
          <a:xfrm flipV="1">
            <a:off x="3654737" y="4129914"/>
            <a:ext cx="0" cy="87283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E309D7A-C13E-D445-8349-99EA0A8BC0D7}"/>
                  </a:ext>
                </a:extLst>
              </p:cNvPr>
              <p:cNvSpPr txBox="1"/>
              <p:nvPr/>
            </p:nvSpPr>
            <p:spPr>
              <a:xfrm>
                <a:off x="3751718" y="4358557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E309D7A-C13E-D445-8349-99EA0A8BC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718" y="4358557"/>
                <a:ext cx="643253" cy="369332"/>
              </a:xfrm>
              <a:prstGeom prst="rect">
                <a:avLst/>
              </a:prstGeom>
              <a:blipFill>
                <a:blip r:embed="rId11"/>
                <a:stretch>
                  <a:fillRect l="-9615" r="-3846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26F1595-8311-764B-9A5E-250639FF7223}"/>
                  </a:ext>
                </a:extLst>
              </p:cNvPr>
              <p:cNvSpPr txBox="1"/>
              <p:nvPr/>
            </p:nvSpPr>
            <p:spPr>
              <a:xfrm>
                <a:off x="1942273" y="2827613"/>
                <a:ext cx="875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.7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26F1595-8311-764B-9A5E-250639FF7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2273" y="2827613"/>
                <a:ext cx="875689" cy="369332"/>
              </a:xfrm>
              <a:prstGeom prst="rect">
                <a:avLst/>
              </a:prstGeom>
              <a:blipFill>
                <a:blip r:embed="rId12"/>
                <a:stretch>
                  <a:fillRect l="-7143" r="-5714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1C2CC25-BB02-E243-8202-02CD5CE27DDF}"/>
                  </a:ext>
                </a:extLst>
              </p:cNvPr>
              <p:cNvSpPr txBox="1"/>
              <p:nvPr/>
            </p:nvSpPr>
            <p:spPr>
              <a:xfrm>
                <a:off x="2681945" y="5141296"/>
                <a:ext cx="875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.7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1C2CC25-BB02-E243-8202-02CD5CE27D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1945" y="5141296"/>
                <a:ext cx="875689" cy="369332"/>
              </a:xfrm>
              <a:prstGeom prst="rect">
                <a:avLst/>
              </a:prstGeom>
              <a:blipFill>
                <a:blip r:embed="rId13"/>
                <a:stretch>
                  <a:fillRect l="-7143" r="-7143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647015C-3AA7-3942-AA52-FCB7480303A2}"/>
              </a:ext>
            </a:extLst>
          </p:cNvPr>
          <p:cNvCxnSpPr>
            <a:cxnSpLocks/>
          </p:cNvCxnSpPr>
          <p:nvPr/>
        </p:nvCxnSpPr>
        <p:spPr>
          <a:xfrm flipV="1">
            <a:off x="1116384" y="3312494"/>
            <a:ext cx="0" cy="1690256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3BD570A-69A6-8B4E-A05E-838FAAF41270}"/>
                  </a:ext>
                </a:extLst>
              </p:cNvPr>
              <p:cNvSpPr txBox="1"/>
              <p:nvPr/>
            </p:nvSpPr>
            <p:spPr>
              <a:xfrm>
                <a:off x="349682" y="3972956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3BD570A-69A6-8B4E-A05E-838FAAF41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82" y="3972956"/>
                <a:ext cx="643253" cy="369332"/>
              </a:xfrm>
              <a:prstGeom prst="rect">
                <a:avLst/>
              </a:prstGeom>
              <a:blipFill>
                <a:blip r:embed="rId14"/>
                <a:stretch>
                  <a:fillRect l="-9804" r="-392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>
            <a:extLst>
              <a:ext uri="{FF2B5EF4-FFF2-40B4-BE49-F238E27FC236}">
                <a16:creationId xmlns:a16="http://schemas.microsoft.com/office/drawing/2014/main" id="{013E9AC1-2515-A14B-A985-43188B0D2FC8}"/>
              </a:ext>
            </a:extLst>
          </p:cNvPr>
          <p:cNvSpPr/>
          <p:nvPr/>
        </p:nvSpPr>
        <p:spPr>
          <a:xfrm>
            <a:off x="5682824" y="3210402"/>
            <a:ext cx="681843" cy="62108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812AA8B-9F48-F142-A6D3-2858D99A883F}"/>
              </a:ext>
            </a:extLst>
          </p:cNvPr>
          <p:cNvSpPr/>
          <p:nvPr/>
        </p:nvSpPr>
        <p:spPr>
          <a:xfrm>
            <a:off x="6367638" y="3210402"/>
            <a:ext cx="681843" cy="62108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197333F-AD08-0145-A8FA-352C2E5716EA}"/>
              </a:ext>
            </a:extLst>
          </p:cNvPr>
          <p:cNvSpPr/>
          <p:nvPr/>
        </p:nvSpPr>
        <p:spPr>
          <a:xfrm>
            <a:off x="7049481" y="3210402"/>
            <a:ext cx="681843" cy="62108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CAE1E48-91BA-C244-871A-922BC94E4086}"/>
              </a:ext>
            </a:extLst>
          </p:cNvPr>
          <p:cNvSpPr/>
          <p:nvPr/>
        </p:nvSpPr>
        <p:spPr>
          <a:xfrm>
            <a:off x="5682824" y="3837343"/>
            <a:ext cx="681843" cy="62108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CCE4BEB-ACD9-D243-9BFC-186A83A40D8C}"/>
              </a:ext>
            </a:extLst>
          </p:cNvPr>
          <p:cNvSpPr/>
          <p:nvPr/>
        </p:nvSpPr>
        <p:spPr>
          <a:xfrm>
            <a:off x="6367638" y="3837343"/>
            <a:ext cx="681843" cy="62108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A7FAC26-B09B-1444-B1F8-1F1CC31879BC}"/>
              </a:ext>
            </a:extLst>
          </p:cNvPr>
          <p:cNvSpPr/>
          <p:nvPr/>
        </p:nvSpPr>
        <p:spPr>
          <a:xfrm>
            <a:off x="7049481" y="3837343"/>
            <a:ext cx="681843" cy="62108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4762309-BEDF-414A-BD2A-F6A22C75019F}"/>
              </a:ext>
            </a:extLst>
          </p:cNvPr>
          <p:cNvSpPr/>
          <p:nvPr/>
        </p:nvSpPr>
        <p:spPr>
          <a:xfrm>
            <a:off x="5682824" y="4458428"/>
            <a:ext cx="681843" cy="62108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E31DDAD-70C0-8B4A-98C8-CD15F6CADCDB}"/>
              </a:ext>
            </a:extLst>
          </p:cNvPr>
          <p:cNvSpPr/>
          <p:nvPr/>
        </p:nvSpPr>
        <p:spPr>
          <a:xfrm>
            <a:off x="6367638" y="4458428"/>
            <a:ext cx="681843" cy="62108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E61007-5E0A-134D-BB8B-1EDF491D1ABF}"/>
              </a:ext>
            </a:extLst>
          </p:cNvPr>
          <p:cNvSpPr/>
          <p:nvPr/>
        </p:nvSpPr>
        <p:spPr>
          <a:xfrm>
            <a:off x="7049481" y="4458428"/>
            <a:ext cx="681843" cy="62108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6AA8131-C7DD-0E48-8D98-BD8EF352D71F}"/>
              </a:ext>
            </a:extLst>
          </p:cNvPr>
          <p:cNvCxnSpPr>
            <a:cxnSpLocks/>
          </p:cNvCxnSpPr>
          <p:nvPr/>
        </p:nvCxnSpPr>
        <p:spPr>
          <a:xfrm>
            <a:off x="5713507" y="5222936"/>
            <a:ext cx="65116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648D4C3-EF60-B642-8B68-F330D171859B}"/>
                  </a:ext>
                </a:extLst>
              </p:cNvPr>
              <p:cNvSpPr txBox="1"/>
              <p:nvPr/>
            </p:nvSpPr>
            <p:spPr>
              <a:xfrm>
                <a:off x="5713507" y="5276404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648D4C3-EF60-B642-8B68-F330D1718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3507" y="5276404"/>
                <a:ext cx="643253" cy="369332"/>
              </a:xfrm>
              <a:prstGeom prst="rect">
                <a:avLst/>
              </a:prstGeom>
              <a:blipFill>
                <a:blip r:embed="rId15"/>
                <a:stretch>
                  <a:fillRect l="-9615" r="-3846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9FD863B-A068-A24F-B7D4-432D875EFFB3}"/>
              </a:ext>
            </a:extLst>
          </p:cNvPr>
          <p:cNvCxnSpPr>
            <a:cxnSpLocks/>
          </p:cNvCxnSpPr>
          <p:nvPr/>
        </p:nvCxnSpPr>
        <p:spPr>
          <a:xfrm>
            <a:off x="5713507" y="3112150"/>
            <a:ext cx="2017817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6E950BB-87C7-054F-9DFB-33DA60C6E65E}"/>
                  </a:ext>
                </a:extLst>
              </p:cNvPr>
              <p:cNvSpPr txBox="1"/>
              <p:nvPr/>
            </p:nvSpPr>
            <p:spPr>
              <a:xfrm>
                <a:off x="6421191" y="2727173"/>
                <a:ext cx="8131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6E950BB-87C7-054F-9DFB-33DA60C6E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1191" y="2727173"/>
                <a:ext cx="813171" cy="369332"/>
              </a:xfrm>
              <a:prstGeom prst="rect">
                <a:avLst/>
              </a:prstGeom>
              <a:blipFill>
                <a:blip r:embed="rId16"/>
                <a:stretch>
                  <a:fillRect l="-7692" r="-6154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06EF89ED-E446-E34A-8C57-7946A2DAC6D9}"/>
              </a:ext>
            </a:extLst>
          </p:cNvPr>
          <p:cNvCxnSpPr>
            <a:cxnSpLocks/>
          </p:cNvCxnSpPr>
          <p:nvPr/>
        </p:nvCxnSpPr>
        <p:spPr>
          <a:xfrm>
            <a:off x="7071239" y="5222936"/>
            <a:ext cx="65116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6577C94-6DB2-4247-A91A-A6CDEA973358}"/>
                  </a:ext>
                </a:extLst>
              </p:cNvPr>
              <p:cNvSpPr txBox="1"/>
              <p:nvPr/>
            </p:nvSpPr>
            <p:spPr>
              <a:xfrm>
                <a:off x="7071239" y="5276404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6577C94-6DB2-4247-A91A-A6CDEA973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1239" y="5276404"/>
                <a:ext cx="643253" cy="369332"/>
              </a:xfrm>
              <a:prstGeom prst="rect">
                <a:avLst/>
              </a:prstGeom>
              <a:blipFill>
                <a:blip r:embed="rId17"/>
                <a:stretch>
                  <a:fillRect l="-9804" r="-3922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ECF3924-02DD-0049-B0C5-3074C4D71A6A}"/>
              </a:ext>
            </a:extLst>
          </p:cNvPr>
          <p:cNvCxnSpPr>
            <a:cxnSpLocks/>
          </p:cNvCxnSpPr>
          <p:nvPr/>
        </p:nvCxnSpPr>
        <p:spPr>
          <a:xfrm flipV="1">
            <a:off x="7888670" y="4458428"/>
            <a:ext cx="0" cy="63856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6C5A362-9D14-E647-A4F4-7E10622D5089}"/>
              </a:ext>
            </a:extLst>
          </p:cNvPr>
          <p:cNvCxnSpPr>
            <a:cxnSpLocks/>
          </p:cNvCxnSpPr>
          <p:nvPr/>
        </p:nvCxnSpPr>
        <p:spPr>
          <a:xfrm flipV="1">
            <a:off x="5547256" y="3210402"/>
            <a:ext cx="0" cy="186911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2E20679-87A1-FE46-8649-A146CAABFC58}"/>
              </a:ext>
            </a:extLst>
          </p:cNvPr>
          <p:cNvCxnSpPr>
            <a:cxnSpLocks/>
          </p:cNvCxnSpPr>
          <p:nvPr/>
        </p:nvCxnSpPr>
        <p:spPr>
          <a:xfrm flipV="1">
            <a:off x="7888670" y="3210402"/>
            <a:ext cx="0" cy="63856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EC63164-E7A5-9F43-B899-F956BEFC40A7}"/>
                  </a:ext>
                </a:extLst>
              </p:cNvPr>
              <p:cNvSpPr txBox="1"/>
              <p:nvPr/>
            </p:nvSpPr>
            <p:spPr>
              <a:xfrm>
                <a:off x="7927260" y="3336278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EC63164-E7A5-9F43-B899-F956BEFC4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7260" y="3336278"/>
                <a:ext cx="643253" cy="369332"/>
              </a:xfrm>
              <a:prstGeom prst="rect">
                <a:avLst/>
              </a:prstGeom>
              <a:blipFill>
                <a:blip r:embed="rId18"/>
                <a:stretch>
                  <a:fillRect l="-11765" r="-3922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3CD3B1C-AB6A-AF4A-A6E4-08D74CD9E2C0}"/>
                  </a:ext>
                </a:extLst>
              </p:cNvPr>
              <p:cNvSpPr txBox="1"/>
              <p:nvPr/>
            </p:nvSpPr>
            <p:spPr>
              <a:xfrm>
                <a:off x="4695264" y="3957298"/>
                <a:ext cx="8131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3CD3B1C-AB6A-AF4A-A6E4-08D74CD9E2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264" y="3957298"/>
                <a:ext cx="813171" cy="369332"/>
              </a:xfrm>
              <a:prstGeom prst="rect">
                <a:avLst/>
              </a:prstGeom>
              <a:blipFill>
                <a:blip r:embed="rId19"/>
                <a:stretch>
                  <a:fillRect l="-7692" r="-6154"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041AE14-B235-F549-AF3B-B194595A7741}"/>
                  </a:ext>
                </a:extLst>
              </p:cNvPr>
              <p:cNvSpPr txBox="1"/>
              <p:nvPr/>
            </p:nvSpPr>
            <p:spPr>
              <a:xfrm>
                <a:off x="7957940" y="4584304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041AE14-B235-F549-AF3B-B194595A7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7940" y="4584304"/>
                <a:ext cx="643253" cy="369332"/>
              </a:xfrm>
              <a:prstGeom prst="rect">
                <a:avLst/>
              </a:prstGeom>
              <a:blipFill>
                <a:blip r:embed="rId14"/>
                <a:stretch>
                  <a:fillRect l="-9804" r="-392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TextBox 75">
            <a:extLst>
              <a:ext uri="{FF2B5EF4-FFF2-40B4-BE49-F238E27FC236}">
                <a16:creationId xmlns:a16="http://schemas.microsoft.com/office/drawing/2014/main" id="{06641C5D-11E4-7848-94F6-776C557745F9}"/>
              </a:ext>
            </a:extLst>
          </p:cNvPr>
          <p:cNvSpPr txBox="1"/>
          <p:nvPr/>
        </p:nvSpPr>
        <p:spPr>
          <a:xfrm>
            <a:off x="133926" y="152401"/>
            <a:ext cx="4154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Find the area of the shapes shaded in grey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04A3895-D90D-7945-97F1-D719D6384278}"/>
              </a:ext>
            </a:extLst>
          </p:cNvPr>
          <p:cNvSpPr/>
          <p:nvPr/>
        </p:nvSpPr>
        <p:spPr>
          <a:xfrm>
            <a:off x="9187467" y="3021906"/>
            <a:ext cx="1633372" cy="81741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294E3A8-8395-B94E-9ECA-A9CF110A0196}"/>
              </a:ext>
            </a:extLst>
          </p:cNvPr>
          <p:cNvSpPr/>
          <p:nvPr/>
        </p:nvSpPr>
        <p:spPr>
          <a:xfrm>
            <a:off x="9187467" y="3839430"/>
            <a:ext cx="1633372" cy="99580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6CAE5CA-081B-B24F-AD2C-7C572C3FE597}"/>
              </a:ext>
            </a:extLst>
          </p:cNvPr>
          <p:cNvSpPr/>
          <p:nvPr/>
        </p:nvSpPr>
        <p:spPr>
          <a:xfrm>
            <a:off x="9187467" y="4836602"/>
            <a:ext cx="1633372" cy="66017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3BAB415A-73DD-6346-8B10-DF6F3CFAFCC0}"/>
              </a:ext>
            </a:extLst>
          </p:cNvPr>
          <p:cNvCxnSpPr>
            <a:cxnSpLocks/>
          </p:cNvCxnSpPr>
          <p:nvPr/>
        </p:nvCxnSpPr>
        <p:spPr>
          <a:xfrm flipV="1">
            <a:off x="10990627" y="4835236"/>
            <a:ext cx="0" cy="67539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8E2B6A2-826B-064A-A082-688C577477C9}"/>
              </a:ext>
            </a:extLst>
          </p:cNvPr>
          <p:cNvCxnSpPr>
            <a:cxnSpLocks/>
          </p:cNvCxnSpPr>
          <p:nvPr/>
        </p:nvCxnSpPr>
        <p:spPr>
          <a:xfrm flipV="1">
            <a:off x="10990624" y="3839325"/>
            <a:ext cx="0" cy="95087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A5CCA22C-BB88-CE46-B17C-C44F21641C4F}"/>
              </a:ext>
            </a:extLst>
          </p:cNvPr>
          <p:cNvCxnSpPr>
            <a:cxnSpLocks/>
          </p:cNvCxnSpPr>
          <p:nvPr/>
        </p:nvCxnSpPr>
        <p:spPr>
          <a:xfrm flipV="1">
            <a:off x="10990624" y="3021906"/>
            <a:ext cx="0" cy="80958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AA53237-0BE4-2E43-A4BF-502E46B32524}"/>
              </a:ext>
            </a:extLst>
          </p:cNvPr>
          <p:cNvCxnSpPr>
            <a:cxnSpLocks/>
          </p:cNvCxnSpPr>
          <p:nvPr/>
        </p:nvCxnSpPr>
        <p:spPr>
          <a:xfrm>
            <a:off x="9187467" y="5645736"/>
            <a:ext cx="166461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1BBDF16-6A1F-2443-A8D0-0D007158E230}"/>
                  </a:ext>
                </a:extLst>
              </p:cNvPr>
              <p:cNvSpPr txBox="1"/>
              <p:nvPr/>
            </p:nvSpPr>
            <p:spPr>
              <a:xfrm>
                <a:off x="9714479" y="5701171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1BBDF16-6A1F-2443-A8D0-0D007158E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4479" y="5701171"/>
                <a:ext cx="643253" cy="369332"/>
              </a:xfrm>
              <a:prstGeom prst="rect">
                <a:avLst/>
              </a:prstGeom>
              <a:blipFill>
                <a:blip r:embed="rId20"/>
                <a:stretch>
                  <a:fillRect l="-11538" r="-192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03CBECB2-0876-ED4C-A3F3-642E24F6C357}"/>
                  </a:ext>
                </a:extLst>
              </p:cNvPr>
              <p:cNvSpPr txBox="1"/>
              <p:nvPr/>
            </p:nvSpPr>
            <p:spPr>
              <a:xfrm>
                <a:off x="11071686" y="3242031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03CBECB2-0876-ED4C-A3F3-642E24F6C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1686" y="3242031"/>
                <a:ext cx="643253" cy="369332"/>
              </a:xfrm>
              <a:prstGeom prst="rect">
                <a:avLst/>
              </a:prstGeom>
              <a:blipFill>
                <a:blip r:embed="rId21"/>
                <a:stretch>
                  <a:fillRect l="-9804" r="-392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0D61E57-906C-444D-BE7F-F06F1E26079A}"/>
                  </a:ext>
                </a:extLst>
              </p:cNvPr>
              <p:cNvSpPr txBox="1"/>
              <p:nvPr/>
            </p:nvSpPr>
            <p:spPr>
              <a:xfrm>
                <a:off x="11095995" y="5002750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0D61E57-906C-444D-BE7F-F06F1E2607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5995" y="5002750"/>
                <a:ext cx="643253" cy="369332"/>
              </a:xfrm>
              <a:prstGeom prst="rect">
                <a:avLst/>
              </a:prstGeom>
              <a:blipFill>
                <a:blip r:embed="rId14"/>
                <a:stretch>
                  <a:fillRect l="-9804" r="-392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7757494-7614-624A-9B8A-CE23ABF6DC47}"/>
                  </a:ext>
                </a:extLst>
              </p:cNvPr>
              <p:cNvSpPr txBox="1"/>
              <p:nvPr/>
            </p:nvSpPr>
            <p:spPr>
              <a:xfrm>
                <a:off x="8970269" y="6087850"/>
                <a:ext cx="28305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𝑇𝑜𝑡𝑎𝑙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:62.5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7757494-7614-624A-9B8A-CE23ABF6D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0269" y="6087850"/>
                <a:ext cx="2830518" cy="369332"/>
              </a:xfrm>
              <a:prstGeom prst="rect">
                <a:avLst/>
              </a:prstGeom>
              <a:blipFill>
                <a:blip r:embed="rId22"/>
                <a:stretch>
                  <a:fillRect l="-893" t="-333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120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0580FFA9-3355-384D-89F4-C443B0DABE7A}"/>
              </a:ext>
            </a:extLst>
          </p:cNvPr>
          <p:cNvGraphicFramePr>
            <a:graphicFrameLocks noGrp="1"/>
          </p:cNvGraphicFramePr>
          <p:nvPr/>
        </p:nvGraphicFramePr>
        <p:xfrm>
          <a:off x="1662545" y="165924"/>
          <a:ext cx="8825346" cy="6553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1782">
                  <a:extLst>
                    <a:ext uri="{9D8B030D-6E8A-4147-A177-3AD203B41FA5}">
                      <a16:colId xmlns:a16="http://schemas.microsoft.com/office/drawing/2014/main" val="1085432461"/>
                    </a:ext>
                  </a:extLst>
                </a:gridCol>
                <a:gridCol w="2941782">
                  <a:extLst>
                    <a:ext uri="{9D8B030D-6E8A-4147-A177-3AD203B41FA5}">
                      <a16:colId xmlns:a16="http://schemas.microsoft.com/office/drawing/2014/main" val="2485325735"/>
                    </a:ext>
                  </a:extLst>
                </a:gridCol>
                <a:gridCol w="2941782">
                  <a:extLst>
                    <a:ext uri="{9D8B030D-6E8A-4147-A177-3AD203B41FA5}">
                      <a16:colId xmlns:a16="http://schemas.microsoft.com/office/drawing/2014/main" val="2999262874"/>
                    </a:ext>
                  </a:extLst>
                </a:gridCol>
              </a:tblGrid>
              <a:tr h="32993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3609486"/>
                  </a:ext>
                </a:extLst>
              </a:tr>
              <a:tr h="325416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Write down how many dots in each image.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Write down the calculation you did to find the answer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What other ways can you use to find the answer?</a:t>
                      </a:r>
                    </a:p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380748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AEB84686-E38A-9D49-BBB8-26DE123864EF}"/>
              </a:ext>
            </a:extLst>
          </p:cNvPr>
          <p:cNvGrpSpPr/>
          <p:nvPr/>
        </p:nvGrpSpPr>
        <p:grpSpPr>
          <a:xfrm>
            <a:off x="2299855" y="411677"/>
            <a:ext cx="554182" cy="570016"/>
            <a:chOff x="1814945" y="609600"/>
            <a:chExt cx="969818" cy="99752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5CC9D9A-9880-BD49-B37C-0C6BEB62C430}"/>
                </a:ext>
              </a:extLst>
            </p:cNvPr>
            <p:cNvSpPr/>
            <p:nvPr/>
          </p:nvSpPr>
          <p:spPr>
            <a:xfrm>
              <a:off x="1814945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D7F7D07-AD83-9847-8574-03FBA0C27645}"/>
                </a:ext>
              </a:extLst>
            </p:cNvPr>
            <p:cNvSpPr/>
            <p:nvPr/>
          </p:nvSpPr>
          <p:spPr>
            <a:xfrm>
              <a:off x="2175163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881A438-900E-D742-BB9F-4454ADCE462A}"/>
                </a:ext>
              </a:extLst>
            </p:cNvPr>
            <p:cNvSpPr/>
            <p:nvPr/>
          </p:nvSpPr>
          <p:spPr>
            <a:xfrm>
              <a:off x="1814945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010DCDB-F3BB-7E40-8DCB-D817CF933A97}"/>
                </a:ext>
              </a:extLst>
            </p:cNvPr>
            <p:cNvSpPr/>
            <p:nvPr/>
          </p:nvSpPr>
          <p:spPr>
            <a:xfrm>
              <a:off x="2175163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09CEB2A-D877-C240-B7C3-8ED0E039D0C3}"/>
                </a:ext>
              </a:extLst>
            </p:cNvPr>
            <p:cNvSpPr/>
            <p:nvPr/>
          </p:nvSpPr>
          <p:spPr>
            <a:xfrm>
              <a:off x="2535381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6DE9F78-1190-C64E-A389-562B4A4F97D4}"/>
                </a:ext>
              </a:extLst>
            </p:cNvPr>
            <p:cNvSpPr/>
            <p:nvPr/>
          </p:nvSpPr>
          <p:spPr>
            <a:xfrm>
              <a:off x="2535381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71A9CD0-639B-3845-A198-B30DFCB11B51}"/>
                </a:ext>
              </a:extLst>
            </p:cNvPr>
            <p:cNvSpPr/>
            <p:nvPr/>
          </p:nvSpPr>
          <p:spPr>
            <a:xfrm>
              <a:off x="1814945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6913175-80FB-4845-8910-DEB849EED174}"/>
                </a:ext>
              </a:extLst>
            </p:cNvPr>
            <p:cNvSpPr/>
            <p:nvPr/>
          </p:nvSpPr>
          <p:spPr>
            <a:xfrm>
              <a:off x="2175163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0F3470D-AC9E-9142-9E68-B575C3C5A994}"/>
                </a:ext>
              </a:extLst>
            </p:cNvPr>
            <p:cNvSpPr/>
            <p:nvPr/>
          </p:nvSpPr>
          <p:spPr>
            <a:xfrm>
              <a:off x="2535381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C37A701-6121-504C-8DEC-BAC585A914D9}"/>
              </a:ext>
            </a:extLst>
          </p:cNvPr>
          <p:cNvGrpSpPr/>
          <p:nvPr/>
        </p:nvGrpSpPr>
        <p:grpSpPr>
          <a:xfrm>
            <a:off x="2854037" y="999506"/>
            <a:ext cx="554182" cy="570016"/>
            <a:chOff x="1814945" y="609600"/>
            <a:chExt cx="969818" cy="99752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1A91806-F957-7346-BAF2-89726C810B9C}"/>
                </a:ext>
              </a:extLst>
            </p:cNvPr>
            <p:cNvSpPr/>
            <p:nvPr/>
          </p:nvSpPr>
          <p:spPr>
            <a:xfrm>
              <a:off x="1814945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CE9408A-940C-534C-89D5-28850D47AC33}"/>
                </a:ext>
              </a:extLst>
            </p:cNvPr>
            <p:cNvSpPr/>
            <p:nvPr/>
          </p:nvSpPr>
          <p:spPr>
            <a:xfrm>
              <a:off x="2175163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9052CE3-E674-7344-A5FF-BD9A90C30BBE}"/>
                </a:ext>
              </a:extLst>
            </p:cNvPr>
            <p:cNvSpPr/>
            <p:nvPr/>
          </p:nvSpPr>
          <p:spPr>
            <a:xfrm>
              <a:off x="1814945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E58F35A-959B-1445-9E05-B0111308F785}"/>
                </a:ext>
              </a:extLst>
            </p:cNvPr>
            <p:cNvSpPr/>
            <p:nvPr/>
          </p:nvSpPr>
          <p:spPr>
            <a:xfrm>
              <a:off x="2175163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4D9D2CC-1158-A848-91D3-05B041362329}"/>
                </a:ext>
              </a:extLst>
            </p:cNvPr>
            <p:cNvSpPr/>
            <p:nvPr/>
          </p:nvSpPr>
          <p:spPr>
            <a:xfrm>
              <a:off x="2535381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8576F2C-7617-4C4F-8AE8-42A91A25A434}"/>
                </a:ext>
              </a:extLst>
            </p:cNvPr>
            <p:cNvSpPr/>
            <p:nvPr/>
          </p:nvSpPr>
          <p:spPr>
            <a:xfrm>
              <a:off x="2535381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9D9B7F1-7B7C-5846-B676-B6D75BC1811C}"/>
                </a:ext>
              </a:extLst>
            </p:cNvPr>
            <p:cNvSpPr/>
            <p:nvPr/>
          </p:nvSpPr>
          <p:spPr>
            <a:xfrm>
              <a:off x="1814945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A87982A-0491-DC4E-8657-EEB0CEF008E9}"/>
                </a:ext>
              </a:extLst>
            </p:cNvPr>
            <p:cNvSpPr/>
            <p:nvPr/>
          </p:nvSpPr>
          <p:spPr>
            <a:xfrm>
              <a:off x="2175163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AC2DDB6-19B3-BB4E-9BEB-544C92551EB0}"/>
                </a:ext>
              </a:extLst>
            </p:cNvPr>
            <p:cNvSpPr/>
            <p:nvPr/>
          </p:nvSpPr>
          <p:spPr>
            <a:xfrm>
              <a:off x="2535381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1A551ED-D0D2-044F-A811-EBB523BB09C6}"/>
              </a:ext>
            </a:extLst>
          </p:cNvPr>
          <p:cNvGrpSpPr/>
          <p:nvPr/>
        </p:nvGrpSpPr>
        <p:grpSpPr>
          <a:xfrm>
            <a:off x="3422074" y="411677"/>
            <a:ext cx="554182" cy="570016"/>
            <a:chOff x="1814945" y="609600"/>
            <a:chExt cx="969818" cy="997528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41920C3-0F9A-3640-B21D-3BE21E6A061F}"/>
                </a:ext>
              </a:extLst>
            </p:cNvPr>
            <p:cNvSpPr/>
            <p:nvPr/>
          </p:nvSpPr>
          <p:spPr>
            <a:xfrm>
              <a:off x="1814945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0090A73-92C8-0141-97C4-A17674CDCD2A}"/>
                </a:ext>
              </a:extLst>
            </p:cNvPr>
            <p:cNvSpPr/>
            <p:nvPr/>
          </p:nvSpPr>
          <p:spPr>
            <a:xfrm>
              <a:off x="2175163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8C2FA58-FF1C-4844-AB03-2698EB26B12D}"/>
                </a:ext>
              </a:extLst>
            </p:cNvPr>
            <p:cNvSpPr/>
            <p:nvPr/>
          </p:nvSpPr>
          <p:spPr>
            <a:xfrm>
              <a:off x="1814945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589C51A6-7A3E-8544-9A6E-1856E65BC791}"/>
                </a:ext>
              </a:extLst>
            </p:cNvPr>
            <p:cNvSpPr/>
            <p:nvPr/>
          </p:nvSpPr>
          <p:spPr>
            <a:xfrm>
              <a:off x="2175163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176A89F-B1D3-AB4E-8533-3A59872C4208}"/>
                </a:ext>
              </a:extLst>
            </p:cNvPr>
            <p:cNvSpPr/>
            <p:nvPr/>
          </p:nvSpPr>
          <p:spPr>
            <a:xfrm>
              <a:off x="2535381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CCB315F-093B-F148-BBCA-A5AAAFD2A261}"/>
                </a:ext>
              </a:extLst>
            </p:cNvPr>
            <p:cNvSpPr/>
            <p:nvPr/>
          </p:nvSpPr>
          <p:spPr>
            <a:xfrm>
              <a:off x="2535381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3BEC817-63A5-D24F-8C8D-5E11BB2043B1}"/>
                </a:ext>
              </a:extLst>
            </p:cNvPr>
            <p:cNvSpPr/>
            <p:nvPr/>
          </p:nvSpPr>
          <p:spPr>
            <a:xfrm>
              <a:off x="1814945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BF387A7-11E3-AE4B-967D-135B3140A195}"/>
                </a:ext>
              </a:extLst>
            </p:cNvPr>
            <p:cNvSpPr/>
            <p:nvPr/>
          </p:nvSpPr>
          <p:spPr>
            <a:xfrm>
              <a:off x="2175163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3A8F35A-10F2-9A49-A711-0CCD241955D2}"/>
                </a:ext>
              </a:extLst>
            </p:cNvPr>
            <p:cNvSpPr/>
            <p:nvPr/>
          </p:nvSpPr>
          <p:spPr>
            <a:xfrm>
              <a:off x="2535381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5BC0E18-6C5D-0247-AD6C-4913E71E70A9}"/>
              </a:ext>
            </a:extLst>
          </p:cNvPr>
          <p:cNvGrpSpPr/>
          <p:nvPr/>
        </p:nvGrpSpPr>
        <p:grpSpPr>
          <a:xfrm>
            <a:off x="2286000" y="1579419"/>
            <a:ext cx="554182" cy="570016"/>
            <a:chOff x="1814945" y="609600"/>
            <a:chExt cx="969818" cy="997528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6B9E429-A5CF-CE42-804C-1E4320F38D5B}"/>
                </a:ext>
              </a:extLst>
            </p:cNvPr>
            <p:cNvSpPr/>
            <p:nvPr/>
          </p:nvSpPr>
          <p:spPr>
            <a:xfrm>
              <a:off x="1814945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4B45DB-50F6-C44B-A9D5-C5340397CA22}"/>
                </a:ext>
              </a:extLst>
            </p:cNvPr>
            <p:cNvSpPr/>
            <p:nvPr/>
          </p:nvSpPr>
          <p:spPr>
            <a:xfrm>
              <a:off x="2175163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E9D3D398-E658-8C4D-8012-4356F3ED994D}"/>
                </a:ext>
              </a:extLst>
            </p:cNvPr>
            <p:cNvSpPr/>
            <p:nvPr/>
          </p:nvSpPr>
          <p:spPr>
            <a:xfrm>
              <a:off x="1814945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4D5C4AB-E359-514A-B9EB-320517381E22}"/>
                </a:ext>
              </a:extLst>
            </p:cNvPr>
            <p:cNvSpPr/>
            <p:nvPr/>
          </p:nvSpPr>
          <p:spPr>
            <a:xfrm>
              <a:off x="2175163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0D8FC8B3-1DF8-6A4F-8ED8-F03351508E5A}"/>
                </a:ext>
              </a:extLst>
            </p:cNvPr>
            <p:cNvSpPr/>
            <p:nvPr/>
          </p:nvSpPr>
          <p:spPr>
            <a:xfrm>
              <a:off x="2535381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ABB81E1-4302-0642-88B2-15D65BEF8F16}"/>
                </a:ext>
              </a:extLst>
            </p:cNvPr>
            <p:cNvSpPr/>
            <p:nvPr/>
          </p:nvSpPr>
          <p:spPr>
            <a:xfrm>
              <a:off x="2535381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8D6E39B-273F-744A-AFF4-C88AE2219E0D}"/>
                </a:ext>
              </a:extLst>
            </p:cNvPr>
            <p:cNvSpPr/>
            <p:nvPr/>
          </p:nvSpPr>
          <p:spPr>
            <a:xfrm>
              <a:off x="1814945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920FD78-6AFA-1C43-84CF-19EA4BF43AE6}"/>
                </a:ext>
              </a:extLst>
            </p:cNvPr>
            <p:cNvSpPr/>
            <p:nvPr/>
          </p:nvSpPr>
          <p:spPr>
            <a:xfrm>
              <a:off x="2175163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4B78AFA-3B9C-5B49-A2BB-8F25631B1318}"/>
                </a:ext>
              </a:extLst>
            </p:cNvPr>
            <p:cNvSpPr/>
            <p:nvPr/>
          </p:nvSpPr>
          <p:spPr>
            <a:xfrm>
              <a:off x="2535381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E6ADF0B-FC9B-824C-AA4F-0A3A371B8405}"/>
              </a:ext>
            </a:extLst>
          </p:cNvPr>
          <p:cNvGrpSpPr/>
          <p:nvPr/>
        </p:nvGrpSpPr>
        <p:grpSpPr>
          <a:xfrm>
            <a:off x="3408219" y="1579419"/>
            <a:ext cx="554182" cy="570016"/>
            <a:chOff x="1814945" y="609600"/>
            <a:chExt cx="969818" cy="99752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DBFB950-240F-4043-AEDC-7308622AED9F}"/>
                </a:ext>
              </a:extLst>
            </p:cNvPr>
            <p:cNvSpPr/>
            <p:nvPr/>
          </p:nvSpPr>
          <p:spPr>
            <a:xfrm>
              <a:off x="1814945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05EFAD3-6868-E144-AE44-40D9820A4450}"/>
                </a:ext>
              </a:extLst>
            </p:cNvPr>
            <p:cNvSpPr/>
            <p:nvPr/>
          </p:nvSpPr>
          <p:spPr>
            <a:xfrm>
              <a:off x="2175163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F943C54-2576-BC46-9FC9-5668FDFB7889}"/>
                </a:ext>
              </a:extLst>
            </p:cNvPr>
            <p:cNvSpPr/>
            <p:nvPr/>
          </p:nvSpPr>
          <p:spPr>
            <a:xfrm>
              <a:off x="1814945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2CE76316-DBA2-B14D-AF5B-78066AB47C0E}"/>
                </a:ext>
              </a:extLst>
            </p:cNvPr>
            <p:cNvSpPr/>
            <p:nvPr/>
          </p:nvSpPr>
          <p:spPr>
            <a:xfrm>
              <a:off x="2175163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7156F3F-0827-034A-9A4B-7DB4B53D3800}"/>
                </a:ext>
              </a:extLst>
            </p:cNvPr>
            <p:cNvSpPr/>
            <p:nvPr/>
          </p:nvSpPr>
          <p:spPr>
            <a:xfrm>
              <a:off x="2535381" y="609600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DC27458-55B5-6745-8B5D-E60841F69D01}"/>
                </a:ext>
              </a:extLst>
            </p:cNvPr>
            <p:cNvSpPr/>
            <p:nvPr/>
          </p:nvSpPr>
          <p:spPr>
            <a:xfrm>
              <a:off x="2535381" y="983673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496640C-B788-8D48-B18B-66280F895475}"/>
                </a:ext>
              </a:extLst>
            </p:cNvPr>
            <p:cNvSpPr/>
            <p:nvPr/>
          </p:nvSpPr>
          <p:spPr>
            <a:xfrm>
              <a:off x="1814945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ACA2339-35DD-F347-8A60-6AA0FDB5E66E}"/>
                </a:ext>
              </a:extLst>
            </p:cNvPr>
            <p:cNvSpPr/>
            <p:nvPr/>
          </p:nvSpPr>
          <p:spPr>
            <a:xfrm>
              <a:off x="2175163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BDFF179-8979-034D-B88C-D31C7164F202}"/>
                </a:ext>
              </a:extLst>
            </p:cNvPr>
            <p:cNvSpPr/>
            <p:nvPr/>
          </p:nvSpPr>
          <p:spPr>
            <a:xfrm>
              <a:off x="2535381" y="1357746"/>
              <a:ext cx="249382" cy="249382"/>
            </a:xfrm>
            <a:prstGeom prst="ellipse">
              <a:avLst/>
            </a:prstGeom>
            <a:solidFill>
              <a:srgbClr val="F0CE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DC402B6-D56A-3044-8305-0AD94ED55A43}"/>
              </a:ext>
            </a:extLst>
          </p:cNvPr>
          <p:cNvGrpSpPr/>
          <p:nvPr/>
        </p:nvGrpSpPr>
        <p:grpSpPr>
          <a:xfrm>
            <a:off x="5205350" y="415635"/>
            <a:ext cx="1739736" cy="1737758"/>
            <a:chOff x="4762995" y="1482437"/>
            <a:chExt cx="2343398" cy="231370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59BD343-BA37-B046-9E1F-071FC0F85F7D}"/>
                </a:ext>
              </a:extLst>
            </p:cNvPr>
            <p:cNvSpPr/>
            <p:nvPr/>
          </p:nvSpPr>
          <p:spPr>
            <a:xfrm>
              <a:off x="5126181" y="1482437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B7EFAF71-326F-BF4D-923F-1D9EF931661D}"/>
                </a:ext>
              </a:extLst>
            </p:cNvPr>
            <p:cNvSpPr/>
            <p:nvPr/>
          </p:nvSpPr>
          <p:spPr>
            <a:xfrm>
              <a:off x="4777838" y="1482437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B363111-37AC-B24A-BD92-A208D22703BF}"/>
                </a:ext>
              </a:extLst>
            </p:cNvPr>
            <p:cNvSpPr/>
            <p:nvPr/>
          </p:nvSpPr>
          <p:spPr>
            <a:xfrm>
              <a:off x="4777838" y="1828801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DC2C10FE-4772-4B46-8539-1959CAED8685}"/>
                </a:ext>
              </a:extLst>
            </p:cNvPr>
            <p:cNvSpPr/>
            <p:nvPr/>
          </p:nvSpPr>
          <p:spPr>
            <a:xfrm>
              <a:off x="5126181" y="1828801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01738537-4F78-AA42-B96E-70B3DA2FC6D0}"/>
                </a:ext>
              </a:extLst>
            </p:cNvPr>
            <p:cNvSpPr/>
            <p:nvPr/>
          </p:nvSpPr>
          <p:spPr>
            <a:xfrm>
              <a:off x="5981205" y="1482437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D1CB24D-68E8-5A45-BC5A-ACD03AD4146D}"/>
                </a:ext>
              </a:extLst>
            </p:cNvPr>
            <p:cNvSpPr/>
            <p:nvPr/>
          </p:nvSpPr>
          <p:spPr>
            <a:xfrm>
              <a:off x="5632862" y="1482437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5A5B102-E2A3-2146-9BD1-1550CB8AF355}"/>
                </a:ext>
              </a:extLst>
            </p:cNvPr>
            <p:cNvSpPr/>
            <p:nvPr/>
          </p:nvSpPr>
          <p:spPr>
            <a:xfrm>
              <a:off x="5632862" y="1828801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DE10B6EA-3C08-AA42-9D9D-B6295598644F}"/>
                </a:ext>
              </a:extLst>
            </p:cNvPr>
            <p:cNvSpPr/>
            <p:nvPr/>
          </p:nvSpPr>
          <p:spPr>
            <a:xfrm>
              <a:off x="5981205" y="1828801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B3DE824-F254-B54C-83B8-BADD67267499}"/>
                </a:ext>
              </a:extLst>
            </p:cNvPr>
            <p:cNvSpPr/>
            <p:nvPr/>
          </p:nvSpPr>
          <p:spPr>
            <a:xfrm>
              <a:off x="6857011" y="1482437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03D9253-D0CA-1F48-962B-65F2B55A5FC7}"/>
                </a:ext>
              </a:extLst>
            </p:cNvPr>
            <p:cNvSpPr/>
            <p:nvPr/>
          </p:nvSpPr>
          <p:spPr>
            <a:xfrm>
              <a:off x="6508668" y="1482437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EEF114E1-6070-894C-AEE8-BBE577DBE5A4}"/>
                </a:ext>
              </a:extLst>
            </p:cNvPr>
            <p:cNvSpPr/>
            <p:nvPr/>
          </p:nvSpPr>
          <p:spPr>
            <a:xfrm>
              <a:off x="6508668" y="1828801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8905E0D-C97D-464F-9307-2EC90E707A3F}"/>
                </a:ext>
              </a:extLst>
            </p:cNvPr>
            <p:cNvSpPr/>
            <p:nvPr/>
          </p:nvSpPr>
          <p:spPr>
            <a:xfrm>
              <a:off x="6857011" y="1828801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48CA20D-D125-A544-AD6B-5D8626077668}"/>
                </a:ext>
              </a:extLst>
            </p:cNvPr>
            <p:cNvSpPr/>
            <p:nvPr/>
          </p:nvSpPr>
          <p:spPr>
            <a:xfrm>
              <a:off x="5126181" y="2341419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D58F5BD-638B-1147-A140-E25DD2AD6A0C}"/>
                </a:ext>
              </a:extLst>
            </p:cNvPr>
            <p:cNvSpPr/>
            <p:nvPr/>
          </p:nvSpPr>
          <p:spPr>
            <a:xfrm>
              <a:off x="4777838" y="2341419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FFE97C5-328C-BE41-89D4-C40BA5C0092F}"/>
                </a:ext>
              </a:extLst>
            </p:cNvPr>
            <p:cNvSpPr/>
            <p:nvPr/>
          </p:nvSpPr>
          <p:spPr>
            <a:xfrm>
              <a:off x="4777838" y="2687783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FA5D1F60-9ACE-D04B-BAA5-BEA252A17ABE}"/>
                </a:ext>
              </a:extLst>
            </p:cNvPr>
            <p:cNvSpPr/>
            <p:nvPr/>
          </p:nvSpPr>
          <p:spPr>
            <a:xfrm>
              <a:off x="5126181" y="2687783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64120CEF-3283-6D4C-A1D2-10F753120EC1}"/>
                </a:ext>
              </a:extLst>
            </p:cNvPr>
            <p:cNvSpPr/>
            <p:nvPr/>
          </p:nvSpPr>
          <p:spPr>
            <a:xfrm>
              <a:off x="5981205" y="2341419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D2D96B1-D448-F04E-9756-7ABC5F718F18}"/>
                </a:ext>
              </a:extLst>
            </p:cNvPr>
            <p:cNvSpPr/>
            <p:nvPr/>
          </p:nvSpPr>
          <p:spPr>
            <a:xfrm>
              <a:off x="5632862" y="2341419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918EF25-2CFF-2945-807C-E9C2FDE1525E}"/>
                </a:ext>
              </a:extLst>
            </p:cNvPr>
            <p:cNvSpPr/>
            <p:nvPr/>
          </p:nvSpPr>
          <p:spPr>
            <a:xfrm>
              <a:off x="5632862" y="2687783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AE247217-780B-BC4F-B26F-F9413107AD0B}"/>
                </a:ext>
              </a:extLst>
            </p:cNvPr>
            <p:cNvSpPr/>
            <p:nvPr/>
          </p:nvSpPr>
          <p:spPr>
            <a:xfrm>
              <a:off x="5981205" y="2687783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915E247-573C-1546-84E8-9C75A330C31F}"/>
                </a:ext>
              </a:extLst>
            </p:cNvPr>
            <p:cNvSpPr/>
            <p:nvPr/>
          </p:nvSpPr>
          <p:spPr>
            <a:xfrm>
              <a:off x="6857011" y="2341419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5848F9F-C8E9-6743-B5E7-EAFB27D4C0BB}"/>
                </a:ext>
              </a:extLst>
            </p:cNvPr>
            <p:cNvSpPr/>
            <p:nvPr/>
          </p:nvSpPr>
          <p:spPr>
            <a:xfrm>
              <a:off x="6508668" y="2341419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E06F52F3-239C-824A-8491-48AA02540F20}"/>
                </a:ext>
              </a:extLst>
            </p:cNvPr>
            <p:cNvSpPr/>
            <p:nvPr/>
          </p:nvSpPr>
          <p:spPr>
            <a:xfrm>
              <a:off x="6508668" y="2687783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A4830AD-8FFE-9A41-A5A0-64E873D399A8}"/>
                </a:ext>
              </a:extLst>
            </p:cNvPr>
            <p:cNvSpPr/>
            <p:nvPr/>
          </p:nvSpPr>
          <p:spPr>
            <a:xfrm>
              <a:off x="6857011" y="2687783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C6DA6592-0A48-204C-BA2B-AAE2BD4B47D5}"/>
                </a:ext>
              </a:extLst>
            </p:cNvPr>
            <p:cNvSpPr/>
            <p:nvPr/>
          </p:nvSpPr>
          <p:spPr>
            <a:xfrm>
              <a:off x="5111338" y="3200399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0B772BF-12A4-9D4F-9E77-36E7302F223C}"/>
                </a:ext>
              </a:extLst>
            </p:cNvPr>
            <p:cNvSpPr/>
            <p:nvPr/>
          </p:nvSpPr>
          <p:spPr>
            <a:xfrm>
              <a:off x="4762995" y="3200399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561C6D0F-12E1-2941-ADE4-12CE4ECB6BC1}"/>
                </a:ext>
              </a:extLst>
            </p:cNvPr>
            <p:cNvSpPr/>
            <p:nvPr/>
          </p:nvSpPr>
          <p:spPr>
            <a:xfrm>
              <a:off x="4762995" y="3546763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DF3F5275-49A1-3D45-9BFD-DF4CB2093A67}"/>
                </a:ext>
              </a:extLst>
            </p:cNvPr>
            <p:cNvSpPr/>
            <p:nvPr/>
          </p:nvSpPr>
          <p:spPr>
            <a:xfrm>
              <a:off x="5111338" y="3546763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BBB36067-45A7-8E4B-BB3D-51063AF7B90A}"/>
                </a:ext>
              </a:extLst>
            </p:cNvPr>
            <p:cNvSpPr/>
            <p:nvPr/>
          </p:nvSpPr>
          <p:spPr>
            <a:xfrm>
              <a:off x="5966362" y="3200399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DC93FBB2-FE8F-8F46-8C2E-FA55D3E77992}"/>
                </a:ext>
              </a:extLst>
            </p:cNvPr>
            <p:cNvSpPr/>
            <p:nvPr/>
          </p:nvSpPr>
          <p:spPr>
            <a:xfrm>
              <a:off x="5618019" y="3200399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4B92088E-635F-1246-A70C-D772D72C5828}"/>
                </a:ext>
              </a:extLst>
            </p:cNvPr>
            <p:cNvSpPr/>
            <p:nvPr/>
          </p:nvSpPr>
          <p:spPr>
            <a:xfrm>
              <a:off x="5618019" y="3546763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175B9037-6E05-934B-B11D-04BAB9A40C23}"/>
                </a:ext>
              </a:extLst>
            </p:cNvPr>
            <p:cNvSpPr/>
            <p:nvPr/>
          </p:nvSpPr>
          <p:spPr>
            <a:xfrm>
              <a:off x="5966362" y="3546763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15134285-88C3-9340-BDB2-663BC7D29C02}"/>
                </a:ext>
              </a:extLst>
            </p:cNvPr>
            <p:cNvSpPr/>
            <p:nvPr/>
          </p:nvSpPr>
          <p:spPr>
            <a:xfrm>
              <a:off x="6842168" y="3200399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E80D4AAA-341F-334C-A042-7DBED669F735}"/>
                </a:ext>
              </a:extLst>
            </p:cNvPr>
            <p:cNvSpPr/>
            <p:nvPr/>
          </p:nvSpPr>
          <p:spPr>
            <a:xfrm>
              <a:off x="6493825" y="3200399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71B78A68-746C-B940-8F5C-133342CD7201}"/>
                </a:ext>
              </a:extLst>
            </p:cNvPr>
            <p:cNvSpPr/>
            <p:nvPr/>
          </p:nvSpPr>
          <p:spPr>
            <a:xfrm>
              <a:off x="6493825" y="3546763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69BBC961-89CB-7448-AD54-4DFDB63CD3C6}"/>
                </a:ext>
              </a:extLst>
            </p:cNvPr>
            <p:cNvSpPr/>
            <p:nvPr/>
          </p:nvSpPr>
          <p:spPr>
            <a:xfrm>
              <a:off x="6842168" y="3546763"/>
              <a:ext cx="249382" cy="2493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9E35CE2-7C1C-C241-97FC-F9E92F274E90}"/>
              </a:ext>
            </a:extLst>
          </p:cNvPr>
          <p:cNvGrpSpPr/>
          <p:nvPr/>
        </p:nvGrpSpPr>
        <p:grpSpPr>
          <a:xfrm>
            <a:off x="8175520" y="329694"/>
            <a:ext cx="1847560" cy="1066777"/>
            <a:chOff x="6506731" y="1082658"/>
            <a:chExt cx="2531025" cy="1522236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C91E99DD-6B24-114F-9272-3B61F34873C0}"/>
                </a:ext>
              </a:extLst>
            </p:cNvPr>
            <p:cNvGrpSpPr/>
            <p:nvPr/>
          </p:nvGrpSpPr>
          <p:grpSpPr>
            <a:xfrm>
              <a:off x="6516364" y="1096725"/>
              <a:ext cx="676124" cy="652978"/>
              <a:chOff x="6516364" y="1096725"/>
              <a:chExt cx="676124" cy="652978"/>
            </a:xfrm>
            <a:grpFill/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9466C647-D814-D047-B947-FC28B83837F4}"/>
                  </a:ext>
                </a:extLst>
              </p:cNvPr>
              <p:cNvSpPr/>
              <p:nvPr/>
            </p:nvSpPr>
            <p:spPr>
              <a:xfrm>
                <a:off x="6936476" y="1096725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25346966-262D-7946-BD2F-E343F773FC24}"/>
                  </a:ext>
                </a:extLst>
              </p:cNvPr>
              <p:cNvSpPr/>
              <p:nvPr/>
            </p:nvSpPr>
            <p:spPr>
              <a:xfrm>
                <a:off x="6516364" y="1106384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BEC40B70-70D0-5148-8537-A4BACECA6B63}"/>
                  </a:ext>
                </a:extLst>
              </p:cNvPr>
              <p:cNvSpPr/>
              <p:nvPr/>
            </p:nvSpPr>
            <p:spPr>
              <a:xfrm>
                <a:off x="6516364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D43204E3-92BC-3C42-B806-0E95E2379091}"/>
                  </a:ext>
                </a:extLst>
              </p:cNvPr>
              <p:cNvSpPr/>
              <p:nvPr/>
            </p:nvSpPr>
            <p:spPr>
              <a:xfrm>
                <a:off x="6722203" y="1302327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D488332D-32A5-E545-941C-A7555E9760A2}"/>
                  </a:ext>
                </a:extLst>
              </p:cNvPr>
              <p:cNvSpPr/>
              <p:nvPr/>
            </p:nvSpPr>
            <p:spPr>
              <a:xfrm>
                <a:off x="6943106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FE6ECC63-88E6-384F-BE81-0FACC5248111}"/>
                </a:ext>
              </a:extLst>
            </p:cNvPr>
            <p:cNvGrpSpPr/>
            <p:nvPr/>
          </p:nvGrpSpPr>
          <p:grpSpPr>
            <a:xfrm>
              <a:off x="7443809" y="1096725"/>
              <a:ext cx="676124" cy="652978"/>
              <a:chOff x="6516364" y="1096725"/>
              <a:chExt cx="676124" cy="652978"/>
            </a:xfrm>
            <a:grpFill/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A565CFBB-2155-5740-91D6-A116B9C39F16}"/>
                  </a:ext>
                </a:extLst>
              </p:cNvPr>
              <p:cNvSpPr/>
              <p:nvPr/>
            </p:nvSpPr>
            <p:spPr>
              <a:xfrm>
                <a:off x="6936476" y="1096725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C12BF377-0EA8-CF47-B0A8-B662E31FBF74}"/>
                  </a:ext>
                </a:extLst>
              </p:cNvPr>
              <p:cNvSpPr/>
              <p:nvPr/>
            </p:nvSpPr>
            <p:spPr>
              <a:xfrm>
                <a:off x="6516364" y="1106384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23C0F664-F510-564B-AEFF-9B65334C4858}"/>
                  </a:ext>
                </a:extLst>
              </p:cNvPr>
              <p:cNvSpPr/>
              <p:nvPr/>
            </p:nvSpPr>
            <p:spPr>
              <a:xfrm>
                <a:off x="6516364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CE146386-23EC-8D49-B468-C542B8C32CE1}"/>
                  </a:ext>
                </a:extLst>
              </p:cNvPr>
              <p:cNvSpPr/>
              <p:nvPr/>
            </p:nvSpPr>
            <p:spPr>
              <a:xfrm>
                <a:off x="6722203" y="1302327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9FA9C807-09F1-BD41-857E-5544A29ABE33}"/>
                  </a:ext>
                </a:extLst>
              </p:cNvPr>
              <p:cNvSpPr/>
              <p:nvPr/>
            </p:nvSpPr>
            <p:spPr>
              <a:xfrm>
                <a:off x="6943106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EA739E6F-597A-C44F-A3ED-2045D825DC0C}"/>
                </a:ext>
              </a:extLst>
            </p:cNvPr>
            <p:cNvGrpSpPr/>
            <p:nvPr/>
          </p:nvGrpSpPr>
          <p:grpSpPr>
            <a:xfrm>
              <a:off x="8361632" y="1082658"/>
              <a:ext cx="676124" cy="652978"/>
              <a:chOff x="6516364" y="1096725"/>
              <a:chExt cx="676124" cy="652978"/>
            </a:xfrm>
            <a:grpFill/>
          </p:grpSpPr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60051B53-5A24-D847-BDC3-C8DF6F6BFDAD}"/>
                  </a:ext>
                </a:extLst>
              </p:cNvPr>
              <p:cNvSpPr/>
              <p:nvPr/>
            </p:nvSpPr>
            <p:spPr>
              <a:xfrm>
                <a:off x="6936476" y="1096725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BA96F41F-D37D-734B-9108-225D2C5490DC}"/>
                  </a:ext>
                </a:extLst>
              </p:cNvPr>
              <p:cNvSpPr/>
              <p:nvPr/>
            </p:nvSpPr>
            <p:spPr>
              <a:xfrm>
                <a:off x="6516364" y="1106384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73BCE30E-BA6D-634C-B333-8D79C9DC1380}"/>
                  </a:ext>
                </a:extLst>
              </p:cNvPr>
              <p:cNvSpPr/>
              <p:nvPr/>
            </p:nvSpPr>
            <p:spPr>
              <a:xfrm>
                <a:off x="6516364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48E6C0E7-BCFF-EE43-A025-714443F47EB3}"/>
                  </a:ext>
                </a:extLst>
              </p:cNvPr>
              <p:cNvSpPr/>
              <p:nvPr/>
            </p:nvSpPr>
            <p:spPr>
              <a:xfrm>
                <a:off x="6722203" y="1302327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BC06F51C-795E-1849-8F00-7030224B0BF6}"/>
                  </a:ext>
                </a:extLst>
              </p:cNvPr>
              <p:cNvSpPr/>
              <p:nvPr/>
            </p:nvSpPr>
            <p:spPr>
              <a:xfrm>
                <a:off x="6943106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33B0240C-53BF-A74C-BDF7-270616811239}"/>
                </a:ext>
              </a:extLst>
            </p:cNvPr>
            <p:cNvGrpSpPr/>
            <p:nvPr/>
          </p:nvGrpSpPr>
          <p:grpSpPr>
            <a:xfrm>
              <a:off x="6506731" y="1940361"/>
              <a:ext cx="676124" cy="652978"/>
              <a:chOff x="6516364" y="1096725"/>
              <a:chExt cx="676124" cy="652978"/>
            </a:xfrm>
            <a:grpFill/>
          </p:grpSpPr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FDA77AC3-7B18-1F46-9F08-0F76C96A0A3C}"/>
                  </a:ext>
                </a:extLst>
              </p:cNvPr>
              <p:cNvSpPr/>
              <p:nvPr/>
            </p:nvSpPr>
            <p:spPr>
              <a:xfrm>
                <a:off x="6936476" y="1096725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5F03EB54-0529-9944-8CA4-192D98E14BFB}"/>
                  </a:ext>
                </a:extLst>
              </p:cNvPr>
              <p:cNvSpPr/>
              <p:nvPr/>
            </p:nvSpPr>
            <p:spPr>
              <a:xfrm>
                <a:off x="6516364" y="1106384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09DC5375-6D8A-6348-B7F4-330A1F82CAE3}"/>
                  </a:ext>
                </a:extLst>
              </p:cNvPr>
              <p:cNvSpPr/>
              <p:nvPr/>
            </p:nvSpPr>
            <p:spPr>
              <a:xfrm>
                <a:off x="6516364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059F2E7F-2489-D64C-9E7F-C9C3C1C3BA61}"/>
                  </a:ext>
                </a:extLst>
              </p:cNvPr>
              <p:cNvSpPr/>
              <p:nvPr/>
            </p:nvSpPr>
            <p:spPr>
              <a:xfrm>
                <a:off x="6722203" y="1302327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EB673EE2-3FCC-A54B-8EA4-6BE5B8E94C18}"/>
                  </a:ext>
                </a:extLst>
              </p:cNvPr>
              <p:cNvSpPr/>
              <p:nvPr/>
            </p:nvSpPr>
            <p:spPr>
              <a:xfrm>
                <a:off x="6943106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4B71CDED-6E30-494F-BDCA-6531D790EFF0}"/>
                </a:ext>
              </a:extLst>
            </p:cNvPr>
            <p:cNvGrpSpPr/>
            <p:nvPr/>
          </p:nvGrpSpPr>
          <p:grpSpPr>
            <a:xfrm>
              <a:off x="7435263" y="1935679"/>
              <a:ext cx="676124" cy="652978"/>
              <a:chOff x="6516364" y="1096725"/>
              <a:chExt cx="676124" cy="652978"/>
            </a:xfrm>
            <a:grpFill/>
          </p:grpSpPr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6AFD3CD5-923E-CF4E-B910-30473318A295}"/>
                  </a:ext>
                </a:extLst>
              </p:cNvPr>
              <p:cNvSpPr/>
              <p:nvPr/>
            </p:nvSpPr>
            <p:spPr>
              <a:xfrm>
                <a:off x="6936476" y="1096725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A7E6061A-ED85-FC46-BDBE-FCDCCF2A46D0}"/>
                  </a:ext>
                </a:extLst>
              </p:cNvPr>
              <p:cNvSpPr/>
              <p:nvPr/>
            </p:nvSpPr>
            <p:spPr>
              <a:xfrm>
                <a:off x="6516364" y="1106384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8A598B96-E88B-9D4A-8827-6D4D076CB6E6}"/>
                  </a:ext>
                </a:extLst>
              </p:cNvPr>
              <p:cNvSpPr/>
              <p:nvPr/>
            </p:nvSpPr>
            <p:spPr>
              <a:xfrm>
                <a:off x="6516364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8F36B307-B20C-E743-88A6-58EC0597CFC7}"/>
                  </a:ext>
                </a:extLst>
              </p:cNvPr>
              <p:cNvSpPr/>
              <p:nvPr/>
            </p:nvSpPr>
            <p:spPr>
              <a:xfrm>
                <a:off x="6722203" y="1302327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891A4CB0-785F-F64A-A167-E220190FC4E5}"/>
                  </a:ext>
                </a:extLst>
              </p:cNvPr>
              <p:cNvSpPr/>
              <p:nvPr/>
            </p:nvSpPr>
            <p:spPr>
              <a:xfrm>
                <a:off x="6943106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6B3B16AB-AF89-9F4B-8F26-0215D13FE9AE}"/>
                </a:ext>
              </a:extLst>
            </p:cNvPr>
            <p:cNvGrpSpPr/>
            <p:nvPr/>
          </p:nvGrpSpPr>
          <p:grpSpPr>
            <a:xfrm>
              <a:off x="8319435" y="1951916"/>
              <a:ext cx="676124" cy="652978"/>
              <a:chOff x="6516364" y="1096725"/>
              <a:chExt cx="676124" cy="652978"/>
            </a:xfrm>
            <a:grpFill/>
          </p:grpSpPr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51F94CED-4A7B-C84D-A48B-9626A714D854}"/>
                  </a:ext>
                </a:extLst>
              </p:cNvPr>
              <p:cNvSpPr/>
              <p:nvPr/>
            </p:nvSpPr>
            <p:spPr>
              <a:xfrm>
                <a:off x="6936476" y="1096725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F4FF97FD-2A33-A248-BF13-AB7E6BFF1182}"/>
                  </a:ext>
                </a:extLst>
              </p:cNvPr>
              <p:cNvSpPr/>
              <p:nvPr/>
            </p:nvSpPr>
            <p:spPr>
              <a:xfrm>
                <a:off x="6516364" y="1106384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55FCA9E3-5282-C149-83CB-10208B512F96}"/>
                  </a:ext>
                </a:extLst>
              </p:cNvPr>
              <p:cNvSpPr/>
              <p:nvPr/>
            </p:nvSpPr>
            <p:spPr>
              <a:xfrm>
                <a:off x="6516364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BF58852F-4689-744B-ACB9-DC70CA00E4F1}"/>
                  </a:ext>
                </a:extLst>
              </p:cNvPr>
              <p:cNvSpPr/>
              <p:nvPr/>
            </p:nvSpPr>
            <p:spPr>
              <a:xfrm>
                <a:off x="6722203" y="1302327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71FC8947-BC44-BC4C-9941-DCE00E871091}"/>
                  </a:ext>
                </a:extLst>
              </p:cNvPr>
              <p:cNvSpPr/>
              <p:nvPr/>
            </p:nvSpPr>
            <p:spPr>
              <a:xfrm>
                <a:off x="6943106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19B516C7-5DE0-2A46-84F9-C8BCE15D1532}"/>
              </a:ext>
            </a:extLst>
          </p:cNvPr>
          <p:cNvGrpSpPr/>
          <p:nvPr/>
        </p:nvGrpSpPr>
        <p:grpSpPr>
          <a:xfrm>
            <a:off x="8175520" y="1576868"/>
            <a:ext cx="1847560" cy="1066777"/>
            <a:chOff x="6506731" y="1082658"/>
            <a:chExt cx="2531025" cy="1522236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16AA3B42-887B-AF45-9F80-E227C14532C1}"/>
                </a:ext>
              </a:extLst>
            </p:cNvPr>
            <p:cNvGrpSpPr/>
            <p:nvPr/>
          </p:nvGrpSpPr>
          <p:grpSpPr>
            <a:xfrm>
              <a:off x="6516364" y="1096725"/>
              <a:ext cx="676124" cy="652978"/>
              <a:chOff x="6516364" y="1096725"/>
              <a:chExt cx="676124" cy="652978"/>
            </a:xfrm>
            <a:grpFill/>
          </p:grpSpPr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B832C02E-F186-BE4F-9B83-6945C114BA18}"/>
                  </a:ext>
                </a:extLst>
              </p:cNvPr>
              <p:cNvSpPr/>
              <p:nvPr/>
            </p:nvSpPr>
            <p:spPr>
              <a:xfrm>
                <a:off x="6936476" y="1096725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9DED4A18-0E66-CA47-99BA-7D4206F1AEC9}"/>
                  </a:ext>
                </a:extLst>
              </p:cNvPr>
              <p:cNvSpPr/>
              <p:nvPr/>
            </p:nvSpPr>
            <p:spPr>
              <a:xfrm>
                <a:off x="6516364" y="1106384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CC5BBE07-670F-EA46-B9C9-9252BF37F1CE}"/>
                  </a:ext>
                </a:extLst>
              </p:cNvPr>
              <p:cNvSpPr/>
              <p:nvPr/>
            </p:nvSpPr>
            <p:spPr>
              <a:xfrm>
                <a:off x="6516364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9420BA9C-5255-1D4A-93AA-315A1851B02A}"/>
                  </a:ext>
                </a:extLst>
              </p:cNvPr>
              <p:cNvSpPr/>
              <p:nvPr/>
            </p:nvSpPr>
            <p:spPr>
              <a:xfrm>
                <a:off x="6722203" y="1302327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263CAEE8-E902-5D44-9AB4-A7C76BF9F1AF}"/>
                  </a:ext>
                </a:extLst>
              </p:cNvPr>
              <p:cNvSpPr/>
              <p:nvPr/>
            </p:nvSpPr>
            <p:spPr>
              <a:xfrm>
                <a:off x="6943106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A25F84DF-6029-DD4F-B789-965F1A4401C4}"/>
                </a:ext>
              </a:extLst>
            </p:cNvPr>
            <p:cNvGrpSpPr/>
            <p:nvPr/>
          </p:nvGrpSpPr>
          <p:grpSpPr>
            <a:xfrm>
              <a:off x="7443809" y="1096725"/>
              <a:ext cx="676124" cy="652978"/>
              <a:chOff x="6516364" y="1096725"/>
              <a:chExt cx="676124" cy="652978"/>
            </a:xfrm>
            <a:grpFill/>
          </p:grpSpPr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322F25F5-17A6-544D-8694-39FD6B7D7D6F}"/>
                  </a:ext>
                </a:extLst>
              </p:cNvPr>
              <p:cNvSpPr/>
              <p:nvPr/>
            </p:nvSpPr>
            <p:spPr>
              <a:xfrm>
                <a:off x="6936476" y="1096725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38831290-8AC4-FE4E-8836-CE2A36506385}"/>
                  </a:ext>
                </a:extLst>
              </p:cNvPr>
              <p:cNvSpPr/>
              <p:nvPr/>
            </p:nvSpPr>
            <p:spPr>
              <a:xfrm>
                <a:off x="6516364" y="1106384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AC3165E1-E48B-2442-B1EB-8C49C89532F2}"/>
                  </a:ext>
                </a:extLst>
              </p:cNvPr>
              <p:cNvSpPr/>
              <p:nvPr/>
            </p:nvSpPr>
            <p:spPr>
              <a:xfrm>
                <a:off x="6516364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606AB47A-2454-624E-A988-FF5796DA9E01}"/>
                  </a:ext>
                </a:extLst>
              </p:cNvPr>
              <p:cNvSpPr/>
              <p:nvPr/>
            </p:nvSpPr>
            <p:spPr>
              <a:xfrm>
                <a:off x="6722203" y="1302327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1B5CFF70-D660-4F4A-97BD-817E12054723}"/>
                  </a:ext>
                </a:extLst>
              </p:cNvPr>
              <p:cNvSpPr/>
              <p:nvPr/>
            </p:nvSpPr>
            <p:spPr>
              <a:xfrm>
                <a:off x="6943106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0786C90D-2DE4-DB44-9EA3-9D797647A5D8}"/>
                </a:ext>
              </a:extLst>
            </p:cNvPr>
            <p:cNvGrpSpPr/>
            <p:nvPr/>
          </p:nvGrpSpPr>
          <p:grpSpPr>
            <a:xfrm>
              <a:off x="8361632" y="1082658"/>
              <a:ext cx="676124" cy="652978"/>
              <a:chOff x="6516364" y="1096725"/>
              <a:chExt cx="676124" cy="652978"/>
            </a:xfrm>
            <a:grpFill/>
          </p:grpSpPr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8FFD121D-4677-2D49-9B5A-623AD8A7FDDA}"/>
                  </a:ext>
                </a:extLst>
              </p:cNvPr>
              <p:cNvSpPr/>
              <p:nvPr/>
            </p:nvSpPr>
            <p:spPr>
              <a:xfrm>
                <a:off x="6936476" y="1096725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5F80CA97-EA7C-D847-9588-B1F5EFB5D946}"/>
                  </a:ext>
                </a:extLst>
              </p:cNvPr>
              <p:cNvSpPr/>
              <p:nvPr/>
            </p:nvSpPr>
            <p:spPr>
              <a:xfrm>
                <a:off x="6516364" y="1106384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88E7B94D-E368-BC48-950A-23C26C7CC4E0}"/>
                  </a:ext>
                </a:extLst>
              </p:cNvPr>
              <p:cNvSpPr/>
              <p:nvPr/>
            </p:nvSpPr>
            <p:spPr>
              <a:xfrm>
                <a:off x="6516364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5BBA048F-28BA-C446-A893-F57FA9E4585C}"/>
                  </a:ext>
                </a:extLst>
              </p:cNvPr>
              <p:cNvSpPr/>
              <p:nvPr/>
            </p:nvSpPr>
            <p:spPr>
              <a:xfrm>
                <a:off x="6722203" y="1302327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FEED9900-70B3-F744-981F-CFE3C7A64CCC}"/>
                  </a:ext>
                </a:extLst>
              </p:cNvPr>
              <p:cNvSpPr/>
              <p:nvPr/>
            </p:nvSpPr>
            <p:spPr>
              <a:xfrm>
                <a:off x="6943106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48AC3411-2175-874B-97A9-67FFC27ACD63}"/>
                </a:ext>
              </a:extLst>
            </p:cNvPr>
            <p:cNvGrpSpPr/>
            <p:nvPr/>
          </p:nvGrpSpPr>
          <p:grpSpPr>
            <a:xfrm>
              <a:off x="6506731" y="1940361"/>
              <a:ext cx="676124" cy="652978"/>
              <a:chOff x="6516364" y="1096725"/>
              <a:chExt cx="676124" cy="652978"/>
            </a:xfrm>
            <a:grpFill/>
          </p:grpSpPr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B3031461-A19B-7A47-B835-B3FFA9FC2C2F}"/>
                  </a:ext>
                </a:extLst>
              </p:cNvPr>
              <p:cNvSpPr/>
              <p:nvPr/>
            </p:nvSpPr>
            <p:spPr>
              <a:xfrm>
                <a:off x="6936476" y="1096725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17B2A7C5-7F6C-2541-AC13-B54758842D60}"/>
                  </a:ext>
                </a:extLst>
              </p:cNvPr>
              <p:cNvSpPr/>
              <p:nvPr/>
            </p:nvSpPr>
            <p:spPr>
              <a:xfrm>
                <a:off x="6516364" y="1106384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53098DC0-D4CB-E045-9319-FF32A496BEA5}"/>
                  </a:ext>
                </a:extLst>
              </p:cNvPr>
              <p:cNvSpPr/>
              <p:nvPr/>
            </p:nvSpPr>
            <p:spPr>
              <a:xfrm>
                <a:off x="6516364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A8483E75-0D53-5C49-992D-569B0AEF8EE0}"/>
                  </a:ext>
                </a:extLst>
              </p:cNvPr>
              <p:cNvSpPr/>
              <p:nvPr/>
            </p:nvSpPr>
            <p:spPr>
              <a:xfrm>
                <a:off x="6722203" y="1302327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88E49B63-1E15-654C-8D4D-76D15F96A4E0}"/>
                  </a:ext>
                </a:extLst>
              </p:cNvPr>
              <p:cNvSpPr/>
              <p:nvPr/>
            </p:nvSpPr>
            <p:spPr>
              <a:xfrm>
                <a:off x="6943106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72D9C03E-0361-A94E-A025-087EDC438524}"/>
                </a:ext>
              </a:extLst>
            </p:cNvPr>
            <p:cNvGrpSpPr/>
            <p:nvPr/>
          </p:nvGrpSpPr>
          <p:grpSpPr>
            <a:xfrm>
              <a:off x="7435263" y="1935679"/>
              <a:ext cx="676124" cy="652978"/>
              <a:chOff x="6516364" y="1096725"/>
              <a:chExt cx="676124" cy="652978"/>
            </a:xfrm>
            <a:grpFill/>
          </p:grpSpPr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E8510238-515C-4F4E-97E0-62D6D1150DE3}"/>
                  </a:ext>
                </a:extLst>
              </p:cNvPr>
              <p:cNvSpPr/>
              <p:nvPr/>
            </p:nvSpPr>
            <p:spPr>
              <a:xfrm>
                <a:off x="6936476" y="1096725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D5AD63BE-1EBB-844C-AD6E-04E96ED8A32B}"/>
                  </a:ext>
                </a:extLst>
              </p:cNvPr>
              <p:cNvSpPr/>
              <p:nvPr/>
            </p:nvSpPr>
            <p:spPr>
              <a:xfrm>
                <a:off x="6516364" y="1106384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09D2120A-71F5-5446-A2F1-C8E9FF518F0B}"/>
                  </a:ext>
                </a:extLst>
              </p:cNvPr>
              <p:cNvSpPr/>
              <p:nvPr/>
            </p:nvSpPr>
            <p:spPr>
              <a:xfrm>
                <a:off x="6516364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DCA1FC18-DBCE-3B48-A8E9-0D439EFE7529}"/>
                  </a:ext>
                </a:extLst>
              </p:cNvPr>
              <p:cNvSpPr/>
              <p:nvPr/>
            </p:nvSpPr>
            <p:spPr>
              <a:xfrm>
                <a:off x="6722203" y="1302327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D526C2AF-29B5-484E-9B00-F624B9311B1A}"/>
                  </a:ext>
                </a:extLst>
              </p:cNvPr>
              <p:cNvSpPr/>
              <p:nvPr/>
            </p:nvSpPr>
            <p:spPr>
              <a:xfrm>
                <a:off x="6943106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827739BB-3E1E-1741-B925-E1037E211940}"/>
                </a:ext>
              </a:extLst>
            </p:cNvPr>
            <p:cNvGrpSpPr/>
            <p:nvPr/>
          </p:nvGrpSpPr>
          <p:grpSpPr>
            <a:xfrm>
              <a:off x="8319435" y="1951916"/>
              <a:ext cx="676124" cy="652978"/>
              <a:chOff x="6516364" y="1096725"/>
              <a:chExt cx="676124" cy="652978"/>
            </a:xfrm>
            <a:grpFill/>
          </p:grpSpPr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42D2F196-093C-E242-822D-590F89375B66}"/>
                  </a:ext>
                </a:extLst>
              </p:cNvPr>
              <p:cNvSpPr/>
              <p:nvPr/>
            </p:nvSpPr>
            <p:spPr>
              <a:xfrm>
                <a:off x="6936476" y="1096725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7AC9620D-ECAB-A842-8C07-9350F7C035C8}"/>
                  </a:ext>
                </a:extLst>
              </p:cNvPr>
              <p:cNvSpPr/>
              <p:nvPr/>
            </p:nvSpPr>
            <p:spPr>
              <a:xfrm>
                <a:off x="6516364" y="1106384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558DC772-26B3-E347-B71E-089B88C80A59}"/>
                  </a:ext>
                </a:extLst>
              </p:cNvPr>
              <p:cNvSpPr/>
              <p:nvPr/>
            </p:nvSpPr>
            <p:spPr>
              <a:xfrm>
                <a:off x="6516364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BBC8BCFC-B366-3345-8D4D-673D5E4AD5C8}"/>
                  </a:ext>
                </a:extLst>
              </p:cNvPr>
              <p:cNvSpPr/>
              <p:nvPr/>
            </p:nvSpPr>
            <p:spPr>
              <a:xfrm>
                <a:off x="6722203" y="1302327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DEBBA2B8-395D-A841-995E-9222821B52AD}"/>
                  </a:ext>
                </a:extLst>
              </p:cNvPr>
              <p:cNvSpPr/>
              <p:nvPr/>
            </p:nvSpPr>
            <p:spPr>
              <a:xfrm>
                <a:off x="6943106" y="1500321"/>
                <a:ext cx="249382" cy="2493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311F7A60-5320-2243-A33F-41EF55AC0D1D}"/>
              </a:ext>
            </a:extLst>
          </p:cNvPr>
          <p:cNvGrpSpPr/>
          <p:nvPr/>
        </p:nvGrpSpPr>
        <p:grpSpPr>
          <a:xfrm>
            <a:off x="1898859" y="3645848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C9AA66FA-6497-B744-9BD3-F1417C06563D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2060DA23-F98C-3645-BC4F-302F4CAC1893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4FF8946A-886E-F84C-971B-E47909F6B250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18ADA240-1434-2941-8EA2-DC96B45DDB52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64DF1C12-83D7-4F49-80E1-ED27B1D848A8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92D282D4-5E82-C849-8D1A-325F3FFF6DC5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E337EB85-1EBB-D94D-A645-D4EC847F8906}"/>
              </a:ext>
            </a:extLst>
          </p:cNvPr>
          <p:cNvGrpSpPr/>
          <p:nvPr/>
        </p:nvGrpSpPr>
        <p:grpSpPr>
          <a:xfrm>
            <a:off x="2757842" y="3645848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9BF8CB5B-6B0D-E748-BCAE-9FF578694ED6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FAD6FE0A-2721-034C-B9BB-1490859F1B89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1052272B-6EF4-4A4C-B17E-81DDEFE97266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104B0F12-4545-7949-8AF6-BEEDF3DD1C41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4D79B5C6-8B1A-A243-8531-4CD2DC80E943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36D78D2F-BCEF-8043-9F79-D3CF1C230B96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E3B3067B-3E8D-A54B-BEB5-32EDCFA33A98}"/>
              </a:ext>
            </a:extLst>
          </p:cNvPr>
          <p:cNvGrpSpPr/>
          <p:nvPr/>
        </p:nvGrpSpPr>
        <p:grpSpPr>
          <a:xfrm>
            <a:off x="3614059" y="3645848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F1531E4A-96AC-4747-84A9-545D9E24CF0D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106BA965-8744-684E-9743-5BA7F5DFFDD0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406B9958-355B-2C4B-A975-188FEAF657AC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AA736E96-CB99-5443-BC4F-345CD8CB9BAA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75D0B896-41D1-5C4C-BA3B-AB1FF75B744B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E98F897A-2ECA-F34C-8F65-8151AEE5448B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946FC3EE-3D42-EF4C-B7BD-ECBD53A287D7}"/>
              </a:ext>
            </a:extLst>
          </p:cNvPr>
          <p:cNvGrpSpPr/>
          <p:nvPr/>
        </p:nvGrpSpPr>
        <p:grpSpPr>
          <a:xfrm>
            <a:off x="1898859" y="4188120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8B8D96E4-5226-1641-821E-7548BE4DB2A3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A543269E-23D4-AC4F-A52C-97DCFAAD31EA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21846F57-088A-9142-90F5-0412924065B5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E7C10ECB-0AEC-F543-8AB4-4EAB3C1B1EE1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105B5B9B-38A1-904D-B78F-8DAA056D9283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B6C34C54-CD65-4F4D-9604-717CB69D84FD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8ACF08A5-5438-FE4F-B9C6-9A255844B597}"/>
              </a:ext>
            </a:extLst>
          </p:cNvPr>
          <p:cNvGrpSpPr/>
          <p:nvPr/>
        </p:nvGrpSpPr>
        <p:grpSpPr>
          <a:xfrm>
            <a:off x="2757842" y="4188120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76DEF504-7215-D848-BDB6-75DAA71CEA65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B99E9EFD-1944-E84B-AC8B-291D69BEBBDA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0E3AAE90-5EC0-AD49-8A46-C2B260B465FB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8CCC50C8-26B2-024C-B04B-DCBECBE43665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6ABA43CE-DBFB-E24D-9A25-6D030E008727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CD6E48B3-766F-0144-8C9F-9333C8D729C9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FA264820-5F95-1F43-8D3F-8163C1A02438}"/>
              </a:ext>
            </a:extLst>
          </p:cNvPr>
          <p:cNvGrpSpPr/>
          <p:nvPr/>
        </p:nvGrpSpPr>
        <p:grpSpPr>
          <a:xfrm>
            <a:off x="3614059" y="4188120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5659349C-63AB-F543-8783-819C50CE5B11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8F12EA27-B76F-DF4A-90B8-28E5C4A35C0A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8DBAF27E-A89F-9549-A06B-DFCF79F1BC3A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CB92182F-899A-E846-BA61-ABFE057D131E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EE516D2A-4F63-4947-ACBA-CE2AA27022D2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EC6C731D-71D5-4643-BD89-3AA71A3C128F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3AB60D5B-DD24-AF4C-AA0B-CDB5AA5FDE24}"/>
              </a:ext>
            </a:extLst>
          </p:cNvPr>
          <p:cNvGrpSpPr/>
          <p:nvPr/>
        </p:nvGrpSpPr>
        <p:grpSpPr>
          <a:xfrm>
            <a:off x="1892345" y="4745882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8DC6A973-8013-4B42-8622-E6DF2F623B18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560B9FB3-30DE-DB42-B4F2-232A2320AEF7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8E449B95-6C41-6349-8872-4AC61C19ECA3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53EBAD85-2FAA-BF4A-8623-DB5D1434D483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7B72C39E-1956-B944-A72B-C51006543D3D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C82065DA-7291-3342-A2FD-6F8F5F0DB43F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A1107804-744D-1B42-8880-FAD1CA30C1AD}"/>
              </a:ext>
            </a:extLst>
          </p:cNvPr>
          <p:cNvGrpSpPr/>
          <p:nvPr/>
        </p:nvGrpSpPr>
        <p:grpSpPr>
          <a:xfrm>
            <a:off x="2751328" y="4745882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92361FA4-280E-CC42-B0C9-187C152C0981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A780C84F-5115-AB4F-A74A-483EDE5EAA16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F4C1DC61-DB92-C546-B234-5E8B83977B15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B449AB73-1BC1-2D4B-A62C-C3AB603C18B1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3726EDD8-B75C-6749-B3A9-F4EF26AB6DB2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2524ECDA-0AA7-3C49-BAC9-8C3EB3A010E5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B43D8200-3FB4-1F45-B707-CA27B4B61FEC}"/>
              </a:ext>
            </a:extLst>
          </p:cNvPr>
          <p:cNvGrpSpPr/>
          <p:nvPr/>
        </p:nvGrpSpPr>
        <p:grpSpPr>
          <a:xfrm>
            <a:off x="3607545" y="4745882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504FA0D4-E685-3F4E-BF59-DB2DA03EEF91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474630F6-3473-F240-96FF-F2C46E4283E5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DCE90429-FA30-7F41-A9EE-3A934F42F15B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3F05D34F-D933-664B-A1E2-2414DE2DF159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0C0A9FFB-5AFF-EB41-947E-52B6FED31E7C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7D1D8B64-4194-8943-8994-F79FC414A9C8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55CD1C8D-6D35-234F-9119-BFC3C6B1AE76}"/>
              </a:ext>
            </a:extLst>
          </p:cNvPr>
          <p:cNvGrpSpPr/>
          <p:nvPr/>
        </p:nvGrpSpPr>
        <p:grpSpPr>
          <a:xfrm>
            <a:off x="1892345" y="5288154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24E0A79E-45DA-C247-9EED-A4080B794AB8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A9C7E3D6-A586-1B4F-BEAF-E82D5FB19EA4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1491D3FD-95DC-3A4F-8A01-8DC010378D85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777BD08B-6C04-BE4E-AB2F-7B0C1D413252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8639ADA2-3DD3-9140-AFF0-462FAE7D787E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74C0C939-B230-E741-AAFE-88C45ECAE445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F2F6DF86-0A72-C545-AC59-63DCEF9398D6}"/>
              </a:ext>
            </a:extLst>
          </p:cNvPr>
          <p:cNvGrpSpPr/>
          <p:nvPr/>
        </p:nvGrpSpPr>
        <p:grpSpPr>
          <a:xfrm>
            <a:off x="2751328" y="5288154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2C9ACDBD-C7A3-7A45-9C07-C55316D0FCEB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5555D5EC-76D4-4C48-9B97-58F0CBD71DF6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0E3BD943-7039-C642-B0B3-666B144B7280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F911A128-C042-6546-8033-08A2F1952687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AAC825BB-E7EA-F44C-AFE7-792D8174FDFE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D68EA1DF-35B0-0A4F-AC9D-23C46D97BD5D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DFA688E8-DC33-2B48-9FC4-CCFDEF6D75BC}"/>
              </a:ext>
            </a:extLst>
          </p:cNvPr>
          <p:cNvGrpSpPr/>
          <p:nvPr/>
        </p:nvGrpSpPr>
        <p:grpSpPr>
          <a:xfrm>
            <a:off x="3607545" y="5288154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5432B24B-82F4-9247-B481-BE83C50BE887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9316496D-1A60-EA41-AD6A-C0901937525B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214FBF1A-719B-9E4C-BD36-08EB4A6FE276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74159658-4850-4A43-9B1E-E6C4FDAAAE7C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C0BFCF05-A3FB-6F4C-A15C-601931D8D9A2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193ECE9E-2075-C64D-8714-79AE787484CF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B78CFBF3-9C29-0C44-88AB-086A3E7D0870}"/>
              </a:ext>
            </a:extLst>
          </p:cNvPr>
          <p:cNvGrpSpPr/>
          <p:nvPr/>
        </p:nvGrpSpPr>
        <p:grpSpPr>
          <a:xfrm>
            <a:off x="1878491" y="5828482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A0FB0096-DBEC-B547-A5B9-A29C2EC16C91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1FF19C66-F23C-A54E-B458-A316BE899EFE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BAADC9A0-7E8F-C743-9B13-BAF134B6C6B5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BE968566-E661-184C-AFE1-195F67252CB9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CBA2970F-6274-8045-96A5-6C95F31671CB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D8B6DFF0-902A-B344-A538-651978E9C5D5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08CC74D1-4506-F546-8518-51FE147A98C9}"/>
              </a:ext>
            </a:extLst>
          </p:cNvPr>
          <p:cNvGrpSpPr/>
          <p:nvPr/>
        </p:nvGrpSpPr>
        <p:grpSpPr>
          <a:xfrm>
            <a:off x="2737474" y="5828482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8861477C-5A09-6B47-918E-97C3F7C2B29C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6CA7DB4F-19A9-0648-A3F5-B7BCAC273D51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CF90C842-37A2-5749-83C5-FD509C4FA75A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B1D83D7E-73F1-6249-B9A8-AC5FCCC1AE11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2AC7541E-61AF-3E48-8F82-090D8D28B3D9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6DA300DD-257E-3B45-90B2-461CD4ECF3CC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76A06707-01B6-3D4C-AC27-F430EF3E4A2B}"/>
              </a:ext>
            </a:extLst>
          </p:cNvPr>
          <p:cNvGrpSpPr/>
          <p:nvPr/>
        </p:nvGrpSpPr>
        <p:grpSpPr>
          <a:xfrm>
            <a:off x="3593691" y="5828482"/>
            <a:ext cx="664233" cy="409453"/>
            <a:chOff x="-1421247" y="3756573"/>
            <a:chExt cx="664233" cy="40945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FD846731-FA11-644B-A09C-E19E9BA5C8B6}"/>
                </a:ext>
              </a:extLst>
            </p:cNvPr>
            <p:cNvSpPr/>
            <p:nvPr/>
          </p:nvSpPr>
          <p:spPr>
            <a:xfrm>
              <a:off x="-945568" y="3769589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549353A6-D5FA-CC45-8D78-D5D114FC3FFD}"/>
                </a:ext>
              </a:extLst>
            </p:cNvPr>
            <p:cNvSpPr/>
            <p:nvPr/>
          </p:nvSpPr>
          <p:spPr>
            <a:xfrm>
              <a:off x="-1176894" y="3763342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D88522E3-F2BC-EF41-96A5-EA85A80123B2}"/>
                </a:ext>
              </a:extLst>
            </p:cNvPr>
            <p:cNvSpPr/>
            <p:nvPr/>
          </p:nvSpPr>
          <p:spPr>
            <a:xfrm>
              <a:off x="-1421247" y="375657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262D78D7-31BD-6943-A372-371D1B0BBF22}"/>
                </a:ext>
              </a:extLst>
            </p:cNvPr>
            <p:cNvSpPr/>
            <p:nvPr/>
          </p:nvSpPr>
          <p:spPr>
            <a:xfrm>
              <a:off x="-939054" y="39912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4ECB7B18-FBD1-9D40-8BF0-4DB33E2D61B8}"/>
                </a:ext>
              </a:extLst>
            </p:cNvPr>
            <p:cNvSpPr/>
            <p:nvPr/>
          </p:nvSpPr>
          <p:spPr>
            <a:xfrm>
              <a:off x="-1170380" y="39850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CA2F17F2-78ED-BA41-9F4A-559C62E13EF6}"/>
                </a:ext>
              </a:extLst>
            </p:cNvPr>
            <p:cNvSpPr/>
            <p:nvPr/>
          </p:nvSpPr>
          <p:spPr>
            <a:xfrm>
              <a:off x="-1414733" y="39782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FDC47932-167A-D840-841F-A2A0D662D1F7}"/>
              </a:ext>
            </a:extLst>
          </p:cNvPr>
          <p:cNvGrpSpPr/>
          <p:nvPr/>
        </p:nvGrpSpPr>
        <p:grpSpPr>
          <a:xfrm>
            <a:off x="7770002" y="3633838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932EB183-EDD8-234E-A2E2-764DE3625F0F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30769844-8552-E044-A959-E8467C1D2671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051A38A6-3084-4245-BB25-680AC7B20FE7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E1B4088B-9B89-2D42-8554-B217FA96359D}"/>
              </a:ext>
            </a:extLst>
          </p:cNvPr>
          <p:cNvGrpSpPr/>
          <p:nvPr/>
        </p:nvGrpSpPr>
        <p:grpSpPr>
          <a:xfrm>
            <a:off x="8379602" y="3619983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E284FB40-699F-974F-A753-6C0A1A2E8CD3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64A2D649-28FE-CD45-A007-1B5857F33F44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98891EF3-7F38-AA48-B997-39ED29E5185C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F8DACA6E-4E70-5A48-9955-4552CB40DAD4}"/>
              </a:ext>
            </a:extLst>
          </p:cNvPr>
          <p:cNvGrpSpPr/>
          <p:nvPr/>
        </p:nvGrpSpPr>
        <p:grpSpPr>
          <a:xfrm>
            <a:off x="9058474" y="3606129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A093CC71-DDD2-4C47-9D83-2E81F203E837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D8895069-76CA-D342-9E4D-C1FE19185764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58" name="Oval 357">
              <a:extLst>
                <a:ext uri="{FF2B5EF4-FFF2-40B4-BE49-F238E27FC236}">
                  <a16:creationId xmlns:a16="http://schemas.microsoft.com/office/drawing/2014/main" id="{82A90604-DC33-524B-B603-BFB9BA8BF495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2F6207CF-2C36-494F-9824-DBD22ABD5C60}"/>
              </a:ext>
            </a:extLst>
          </p:cNvPr>
          <p:cNvGrpSpPr/>
          <p:nvPr/>
        </p:nvGrpSpPr>
        <p:grpSpPr>
          <a:xfrm>
            <a:off x="9668074" y="3592274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817439F1-92BC-F64B-ABA8-C7C088CFD5E6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2DFB2AF5-F288-4842-B674-83AA1CCBA805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14472363-EDBA-484C-B36B-4E40900B2DFD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493576E6-826C-2A4B-A4E2-02632BF6F8F5}"/>
              </a:ext>
            </a:extLst>
          </p:cNvPr>
          <p:cNvGrpSpPr/>
          <p:nvPr/>
        </p:nvGrpSpPr>
        <p:grpSpPr>
          <a:xfrm>
            <a:off x="7797711" y="4243438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F1C78BC6-DC97-7446-A039-43FF29FDB604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E7F706C6-6A7E-A640-BBEB-590C61743816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B299B875-51C8-9447-8A33-9EA902928C84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51C2867B-A468-644F-8D54-C7D222544B80}"/>
              </a:ext>
            </a:extLst>
          </p:cNvPr>
          <p:cNvGrpSpPr/>
          <p:nvPr/>
        </p:nvGrpSpPr>
        <p:grpSpPr>
          <a:xfrm>
            <a:off x="8407311" y="4229583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2A3DEA95-4148-0B4F-AF7A-5CA8BC10D9DD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24D8C3FF-6F3F-2A44-BEFC-2E25DF1A577C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77578949-3273-6644-9721-83C51D4457B2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AF6D3C7F-D823-EA4D-8E11-7E04E7454A8F}"/>
              </a:ext>
            </a:extLst>
          </p:cNvPr>
          <p:cNvGrpSpPr/>
          <p:nvPr/>
        </p:nvGrpSpPr>
        <p:grpSpPr>
          <a:xfrm>
            <a:off x="9086183" y="4215729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A345C61B-AD29-E240-8D3B-CF8E294815CB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EA2568FC-F876-AC4B-8E26-69D5C3A52889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E1A2FBA1-E535-BC45-B79A-B1DEA7AA6E8A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120BFD13-90EE-0840-BE47-00F6D3845611}"/>
              </a:ext>
            </a:extLst>
          </p:cNvPr>
          <p:cNvGrpSpPr/>
          <p:nvPr/>
        </p:nvGrpSpPr>
        <p:grpSpPr>
          <a:xfrm>
            <a:off x="9695783" y="4201874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4EDBFE8C-91F4-1445-AB6D-DAE18A164E4C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1AF274B6-2AED-E34A-9851-80D05C4652DE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5870500F-C5FB-2940-9932-45A0BE7FF69A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0BF966C5-BB8E-4648-96B8-D47158840CED}"/>
              </a:ext>
            </a:extLst>
          </p:cNvPr>
          <p:cNvGrpSpPr/>
          <p:nvPr/>
        </p:nvGrpSpPr>
        <p:grpSpPr>
          <a:xfrm>
            <a:off x="7825420" y="4894602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80" name="Oval 379">
              <a:extLst>
                <a:ext uri="{FF2B5EF4-FFF2-40B4-BE49-F238E27FC236}">
                  <a16:creationId xmlns:a16="http://schemas.microsoft.com/office/drawing/2014/main" id="{8C785F3F-3CB3-E140-B722-17357BB35FEB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1BE2C58F-5A6B-F447-87E1-BF3D52934DAF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82" name="Oval 381">
              <a:extLst>
                <a:ext uri="{FF2B5EF4-FFF2-40B4-BE49-F238E27FC236}">
                  <a16:creationId xmlns:a16="http://schemas.microsoft.com/office/drawing/2014/main" id="{E4C82D88-C349-AD4B-AFC1-9D88852943BD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83" name="Group 382">
            <a:extLst>
              <a:ext uri="{FF2B5EF4-FFF2-40B4-BE49-F238E27FC236}">
                <a16:creationId xmlns:a16="http://schemas.microsoft.com/office/drawing/2014/main" id="{1B0A86AC-B10C-DA4C-ABA0-B6458FA57CA3}"/>
              </a:ext>
            </a:extLst>
          </p:cNvPr>
          <p:cNvGrpSpPr/>
          <p:nvPr/>
        </p:nvGrpSpPr>
        <p:grpSpPr>
          <a:xfrm>
            <a:off x="8435020" y="4880747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61FD7721-041C-0740-9F9A-1810EB1E89F4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85" name="Oval 384">
              <a:extLst>
                <a:ext uri="{FF2B5EF4-FFF2-40B4-BE49-F238E27FC236}">
                  <a16:creationId xmlns:a16="http://schemas.microsoft.com/office/drawing/2014/main" id="{2487E25F-4436-9C4F-B928-FCAB92443362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DDC5AB37-93C6-7A4C-961F-EADB7556EBA9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CFC96E96-A2F3-AD40-8BF0-9EC0D5F85F01}"/>
              </a:ext>
            </a:extLst>
          </p:cNvPr>
          <p:cNvGrpSpPr/>
          <p:nvPr/>
        </p:nvGrpSpPr>
        <p:grpSpPr>
          <a:xfrm>
            <a:off x="9113892" y="4866893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88" name="Oval 387">
              <a:extLst>
                <a:ext uri="{FF2B5EF4-FFF2-40B4-BE49-F238E27FC236}">
                  <a16:creationId xmlns:a16="http://schemas.microsoft.com/office/drawing/2014/main" id="{148BD04D-D65E-D64C-9573-DA80258D3940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DACF6927-4A9A-604C-A6B1-DEE3D55D52BA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90" name="Oval 389">
              <a:extLst>
                <a:ext uri="{FF2B5EF4-FFF2-40B4-BE49-F238E27FC236}">
                  <a16:creationId xmlns:a16="http://schemas.microsoft.com/office/drawing/2014/main" id="{2BEDA178-40A4-FD4D-BD17-B967D58658FF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04C767AE-5CDE-2242-A5E7-A75A58F81131}"/>
              </a:ext>
            </a:extLst>
          </p:cNvPr>
          <p:cNvGrpSpPr/>
          <p:nvPr/>
        </p:nvGrpSpPr>
        <p:grpSpPr>
          <a:xfrm>
            <a:off x="9723492" y="4853038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92" name="Oval 391">
              <a:extLst>
                <a:ext uri="{FF2B5EF4-FFF2-40B4-BE49-F238E27FC236}">
                  <a16:creationId xmlns:a16="http://schemas.microsoft.com/office/drawing/2014/main" id="{F41C3CC7-0EFE-124A-99E6-5B16A11CBAFA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93" name="Oval 392">
              <a:extLst>
                <a:ext uri="{FF2B5EF4-FFF2-40B4-BE49-F238E27FC236}">
                  <a16:creationId xmlns:a16="http://schemas.microsoft.com/office/drawing/2014/main" id="{E162DEA1-7BA8-4841-8DBD-6939C4641FE3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97AEC0A0-9384-764A-913B-4180839975A7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A8932592-B0F7-4340-ACBC-55B1B6550C12}"/>
              </a:ext>
            </a:extLst>
          </p:cNvPr>
          <p:cNvGrpSpPr/>
          <p:nvPr/>
        </p:nvGrpSpPr>
        <p:grpSpPr>
          <a:xfrm>
            <a:off x="7756147" y="5545765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6CDE338A-F861-8F41-AF1B-6A8C96165FD0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412CE775-DEF4-E748-B6BD-BF2210516563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83D93769-2363-794A-A933-EFDE4F3290FC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5A4C7C64-5696-B243-B375-1E9EB85890BB}"/>
              </a:ext>
            </a:extLst>
          </p:cNvPr>
          <p:cNvGrpSpPr/>
          <p:nvPr/>
        </p:nvGrpSpPr>
        <p:grpSpPr>
          <a:xfrm>
            <a:off x="8365747" y="5531910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A4054500-1115-944C-B100-D8077190C7D3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3A6E46B6-4D6B-E346-AFC1-B18E0DCFF4D8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02" name="Oval 401">
              <a:extLst>
                <a:ext uri="{FF2B5EF4-FFF2-40B4-BE49-F238E27FC236}">
                  <a16:creationId xmlns:a16="http://schemas.microsoft.com/office/drawing/2014/main" id="{0AEDF3AF-6858-E64F-981E-33DED0E20A52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2ECC4533-24B9-CC48-A809-53089A2DCBEB}"/>
              </a:ext>
            </a:extLst>
          </p:cNvPr>
          <p:cNvGrpSpPr/>
          <p:nvPr/>
        </p:nvGrpSpPr>
        <p:grpSpPr>
          <a:xfrm>
            <a:off x="9044619" y="5518056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9C931655-1A2C-C44F-AEE0-86BFBA81877E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05" name="Oval 404">
              <a:extLst>
                <a:ext uri="{FF2B5EF4-FFF2-40B4-BE49-F238E27FC236}">
                  <a16:creationId xmlns:a16="http://schemas.microsoft.com/office/drawing/2014/main" id="{93B68C08-8CEF-F04E-9821-AE5E128687E8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06" name="Oval 405">
              <a:extLst>
                <a:ext uri="{FF2B5EF4-FFF2-40B4-BE49-F238E27FC236}">
                  <a16:creationId xmlns:a16="http://schemas.microsoft.com/office/drawing/2014/main" id="{0519A144-A9E6-5C4D-B7F9-9D4E1C091C2C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3BDA3B15-1C66-CD42-B014-19BB4A61EB84}"/>
              </a:ext>
            </a:extLst>
          </p:cNvPr>
          <p:cNvGrpSpPr/>
          <p:nvPr/>
        </p:nvGrpSpPr>
        <p:grpSpPr>
          <a:xfrm>
            <a:off x="9654219" y="5504201"/>
            <a:ext cx="493547" cy="450835"/>
            <a:chOff x="7936260" y="3938644"/>
            <a:chExt cx="493547" cy="45083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8" name="Oval 407">
              <a:extLst>
                <a:ext uri="{FF2B5EF4-FFF2-40B4-BE49-F238E27FC236}">
                  <a16:creationId xmlns:a16="http://schemas.microsoft.com/office/drawing/2014/main" id="{1B915FAF-7551-6D4A-BF1F-616F900F7BA0}"/>
                </a:ext>
              </a:extLst>
            </p:cNvPr>
            <p:cNvSpPr/>
            <p:nvPr/>
          </p:nvSpPr>
          <p:spPr>
            <a:xfrm>
              <a:off x="7936260" y="3938644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09" name="Oval 408">
              <a:extLst>
                <a:ext uri="{FF2B5EF4-FFF2-40B4-BE49-F238E27FC236}">
                  <a16:creationId xmlns:a16="http://schemas.microsoft.com/office/drawing/2014/main" id="{67C9812A-EDF6-FB4F-8594-C926A12FDE91}"/>
                </a:ext>
              </a:extLst>
            </p:cNvPr>
            <p:cNvSpPr/>
            <p:nvPr/>
          </p:nvSpPr>
          <p:spPr>
            <a:xfrm>
              <a:off x="8086515" y="4075960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10" name="Oval 409">
              <a:extLst>
                <a:ext uri="{FF2B5EF4-FFF2-40B4-BE49-F238E27FC236}">
                  <a16:creationId xmlns:a16="http://schemas.microsoft.com/office/drawing/2014/main" id="{23CCD2C2-31C2-EC44-B486-5202FC45C1A7}"/>
                </a:ext>
              </a:extLst>
            </p:cNvPr>
            <p:cNvSpPr/>
            <p:nvPr/>
          </p:nvSpPr>
          <p:spPr>
            <a:xfrm>
              <a:off x="8247767" y="4214713"/>
              <a:ext cx="182040" cy="17476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425440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FC350F54-5DEB-8447-8DDA-C88DD80CADD2}"/>
              </a:ext>
            </a:extLst>
          </p:cNvPr>
          <p:cNvGraphicFramePr>
            <a:graphicFrameLocks noGrp="1"/>
          </p:cNvGraphicFramePr>
          <p:nvPr/>
        </p:nvGraphicFramePr>
        <p:xfrm>
          <a:off x="1620982" y="98598"/>
          <a:ext cx="8933150" cy="6607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3150">
                  <a:extLst>
                    <a:ext uri="{9D8B030D-6E8A-4147-A177-3AD203B41FA5}">
                      <a16:colId xmlns:a16="http://schemas.microsoft.com/office/drawing/2014/main" val="3893896984"/>
                    </a:ext>
                  </a:extLst>
                </a:gridCol>
              </a:tblGrid>
              <a:tr h="3269673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683593"/>
                  </a:ext>
                </a:extLst>
              </a:tr>
              <a:tr h="333733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393175"/>
                  </a:ext>
                </a:extLst>
              </a:tr>
            </a:tbl>
          </a:graphicData>
        </a:graphic>
      </p:graphicFrame>
      <p:sp>
        <p:nvSpPr>
          <p:cNvPr id="53" name="Cube 52">
            <a:extLst>
              <a:ext uri="{FF2B5EF4-FFF2-40B4-BE49-F238E27FC236}">
                <a16:creationId xmlns:a16="http://schemas.microsoft.com/office/drawing/2014/main" id="{2DBAC5D5-F581-8E43-9C9B-63F32CA15B08}"/>
              </a:ext>
            </a:extLst>
          </p:cNvPr>
          <p:cNvSpPr/>
          <p:nvPr/>
        </p:nvSpPr>
        <p:spPr>
          <a:xfrm>
            <a:off x="8601529" y="5085541"/>
            <a:ext cx="1194955" cy="1018309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B6497CE7-32C4-CE48-8CD9-B94CC021ED80}"/>
              </a:ext>
            </a:extLst>
          </p:cNvPr>
          <p:cNvCxnSpPr/>
          <p:nvPr/>
        </p:nvCxnSpPr>
        <p:spPr>
          <a:xfrm>
            <a:off x="8591137" y="6218150"/>
            <a:ext cx="96635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5E3D6A8-0F15-BF45-8ACA-7D11C3052CBA}"/>
              </a:ext>
            </a:extLst>
          </p:cNvPr>
          <p:cNvCxnSpPr>
            <a:cxnSpLocks/>
          </p:cNvCxnSpPr>
          <p:nvPr/>
        </p:nvCxnSpPr>
        <p:spPr>
          <a:xfrm flipH="1">
            <a:off x="9578274" y="5875249"/>
            <a:ext cx="363683" cy="37407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7CF9872-A852-CA43-9895-A65218F77828}"/>
              </a:ext>
            </a:extLst>
          </p:cNvPr>
          <p:cNvCxnSpPr>
            <a:cxnSpLocks/>
          </p:cNvCxnSpPr>
          <p:nvPr/>
        </p:nvCxnSpPr>
        <p:spPr>
          <a:xfrm>
            <a:off x="9910782" y="5095933"/>
            <a:ext cx="0" cy="77931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49D5682-D8E3-4B43-942F-C61CC67C2221}"/>
                  </a:ext>
                </a:extLst>
              </p:cNvPr>
              <p:cNvSpPr txBox="1"/>
              <p:nvPr/>
            </p:nvSpPr>
            <p:spPr>
              <a:xfrm>
                <a:off x="9973127" y="5444024"/>
                <a:ext cx="508216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49D5682-D8E3-4B43-942F-C61CC67C2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3127" y="5444024"/>
                <a:ext cx="508216" cy="230832"/>
              </a:xfrm>
              <a:prstGeom prst="rect">
                <a:avLst/>
              </a:prstGeom>
              <a:blipFill>
                <a:blip r:embed="rId2"/>
                <a:stretch>
                  <a:fillRect l="-7317" r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6DBABB5-CAAF-E843-861A-13D6CEFBAC20}"/>
                  </a:ext>
                </a:extLst>
              </p:cNvPr>
              <p:cNvSpPr txBox="1"/>
              <p:nvPr/>
            </p:nvSpPr>
            <p:spPr>
              <a:xfrm>
                <a:off x="9817265" y="6010400"/>
                <a:ext cx="508216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6DBABB5-CAAF-E843-861A-13D6CEFBA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265" y="6010400"/>
                <a:ext cx="508216" cy="230832"/>
              </a:xfrm>
              <a:prstGeom prst="rect">
                <a:avLst/>
              </a:prstGeom>
              <a:blipFill>
                <a:blip r:embed="rId3"/>
                <a:stretch>
                  <a:fillRect l="-7317" r="-7317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9250470-2C10-3046-B93F-EDFB591D6109}"/>
                  </a:ext>
                </a:extLst>
              </p:cNvPr>
              <p:cNvSpPr txBox="1"/>
              <p:nvPr/>
            </p:nvSpPr>
            <p:spPr>
              <a:xfrm>
                <a:off x="8948306" y="6264907"/>
                <a:ext cx="402418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9250470-2C10-3046-B93F-EDFB591D6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8306" y="6264907"/>
                <a:ext cx="402418" cy="230832"/>
              </a:xfrm>
              <a:prstGeom prst="rect">
                <a:avLst/>
              </a:prstGeom>
              <a:blipFill>
                <a:blip r:embed="rId4"/>
                <a:stretch>
                  <a:fillRect l="-9375" r="-9375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ube 59">
            <a:extLst>
              <a:ext uri="{FF2B5EF4-FFF2-40B4-BE49-F238E27FC236}">
                <a16:creationId xmlns:a16="http://schemas.microsoft.com/office/drawing/2014/main" id="{5F30E226-2432-7C4C-B384-9862AA30DE86}"/>
              </a:ext>
            </a:extLst>
          </p:cNvPr>
          <p:cNvSpPr/>
          <p:nvPr/>
        </p:nvSpPr>
        <p:spPr>
          <a:xfrm>
            <a:off x="4344523" y="3698425"/>
            <a:ext cx="1194955" cy="1018309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D2A89B8-AE46-C54E-B988-27C49FF2689C}"/>
              </a:ext>
            </a:extLst>
          </p:cNvPr>
          <p:cNvCxnSpPr/>
          <p:nvPr/>
        </p:nvCxnSpPr>
        <p:spPr>
          <a:xfrm>
            <a:off x="4334131" y="4831034"/>
            <a:ext cx="96635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C45933E-40E7-5449-AA3A-45281A6812D5}"/>
              </a:ext>
            </a:extLst>
          </p:cNvPr>
          <p:cNvCxnSpPr>
            <a:cxnSpLocks/>
          </p:cNvCxnSpPr>
          <p:nvPr/>
        </p:nvCxnSpPr>
        <p:spPr>
          <a:xfrm flipH="1">
            <a:off x="5321268" y="4488133"/>
            <a:ext cx="363683" cy="37407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0D32C91-9A58-B64E-ACF8-6AF5CD836E7C}"/>
              </a:ext>
            </a:extLst>
          </p:cNvPr>
          <p:cNvCxnSpPr>
            <a:cxnSpLocks/>
          </p:cNvCxnSpPr>
          <p:nvPr/>
        </p:nvCxnSpPr>
        <p:spPr>
          <a:xfrm>
            <a:off x="5653776" y="3708817"/>
            <a:ext cx="0" cy="77931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8733311-2FF0-164C-BE75-7ECF10C8AEB0}"/>
                  </a:ext>
                </a:extLst>
              </p:cNvPr>
              <p:cNvSpPr txBox="1"/>
              <p:nvPr/>
            </p:nvSpPr>
            <p:spPr>
              <a:xfrm>
                <a:off x="5726512" y="4056908"/>
                <a:ext cx="402418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8733311-2FF0-164C-BE75-7ECF10C8A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6512" y="4056908"/>
                <a:ext cx="402418" cy="230832"/>
              </a:xfrm>
              <a:prstGeom prst="rect">
                <a:avLst/>
              </a:prstGeom>
              <a:blipFill>
                <a:blip r:embed="rId5"/>
                <a:stretch>
                  <a:fillRect l="-9091" r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FC44004-D489-E847-AD79-F8BB1E4BA417}"/>
                  </a:ext>
                </a:extLst>
              </p:cNvPr>
              <p:cNvSpPr txBox="1"/>
              <p:nvPr/>
            </p:nvSpPr>
            <p:spPr>
              <a:xfrm>
                <a:off x="5560259" y="4623284"/>
                <a:ext cx="508216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FC44004-D489-E847-AD79-F8BB1E4BA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0259" y="4623284"/>
                <a:ext cx="508216" cy="230832"/>
              </a:xfrm>
              <a:prstGeom prst="rect">
                <a:avLst/>
              </a:prstGeom>
              <a:blipFill>
                <a:blip r:embed="rId6"/>
                <a:stretch>
                  <a:fillRect l="-7317" r="-4878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C101BDF-D1BB-4448-9C98-A833F334EDED}"/>
                  </a:ext>
                </a:extLst>
              </p:cNvPr>
              <p:cNvSpPr txBox="1"/>
              <p:nvPr/>
            </p:nvSpPr>
            <p:spPr>
              <a:xfrm>
                <a:off x="4691300" y="4877791"/>
                <a:ext cx="508216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C101BDF-D1BB-4448-9C98-A833F334E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300" y="4877791"/>
                <a:ext cx="508216" cy="230832"/>
              </a:xfrm>
              <a:prstGeom prst="rect">
                <a:avLst/>
              </a:prstGeom>
              <a:blipFill>
                <a:blip r:embed="rId7"/>
                <a:stretch>
                  <a:fillRect l="-4878" r="-731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Cube 66">
            <a:extLst>
              <a:ext uri="{FF2B5EF4-FFF2-40B4-BE49-F238E27FC236}">
                <a16:creationId xmlns:a16="http://schemas.microsoft.com/office/drawing/2014/main" id="{33EB4714-CF1C-4C40-96A3-12C798BBE31F}"/>
              </a:ext>
            </a:extLst>
          </p:cNvPr>
          <p:cNvSpPr/>
          <p:nvPr/>
        </p:nvSpPr>
        <p:spPr>
          <a:xfrm>
            <a:off x="6429828" y="3677644"/>
            <a:ext cx="1194955" cy="1018309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0E6867C-9F7B-1A49-B658-7D2F09F05F1E}"/>
              </a:ext>
            </a:extLst>
          </p:cNvPr>
          <p:cNvCxnSpPr/>
          <p:nvPr/>
        </p:nvCxnSpPr>
        <p:spPr>
          <a:xfrm>
            <a:off x="6419437" y="4810252"/>
            <a:ext cx="96635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2D5DE40-BDD8-5F4C-BBBC-C38BBE84E9D3}"/>
              </a:ext>
            </a:extLst>
          </p:cNvPr>
          <p:cNvCxnSpPr>
            <a:cxnSpLocks/>
          </p:cNvCxnSpPr>
          <p:nvPr/>
        </p:nvCxnSpPr>
        <p:spPr>
          <a:xfrm flipH="1">
            <a:off x="7406573" y="4467351"/>
            <a:ext cx="363683" cy="37407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C44D9325-4A40-3D4B-AB0D-CFEC86FF1240}"/>
              </a:ext>
            </a:extLst>
          </p:cNvPr>
          <p:cNvCxnSpPr>
            <a:cxnSpLocks/>
          </p:cNvCxnSpPr>
          <p:nvPr/>
        </p:nvCxnSpPr>
        <p:spPr>
          <a:xfrm>
            <a:off x="7739081" y="3688035"/>
            <a:ext cx="0" cy="77931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B7F8F4C-2AB6-D845-AB0E-3800CA37A095}"/>
                  </a:ext>
                </a:extLst>
              </p:cNvPr>
              <p:cNvSpPr txBox="1"/>
              <p:nvPr/>
            </p:nvSpPr>
            <p:spPr>
              <a:xfrm>
                <a:off x="7791035" y="4036127"/>
                <a:ext cx="508216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B7F8F4C-2AB6-D845-AB0E-3800CA37A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1035" y="4036127"/>
                <a:ext cx="508216" cy="230832"/>
              </a:xfrm>
              <a:prstGeom prst="rect">
                <a:avLst/>
              </a:prstGeom>
              <a:blipFill>
                <a:blip r:embed="rId8"/>
                <a:stretch>
                  <a:fillRect l="-4878" r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7FEEF49-6F9C-4F41-B194-8967C8DE64E0}"/>
                  </a:ext>
                </a:extLst>
              </p:cNvPr>
              <p:cNvSpPr txBox="1"/>
              <p:nvPr/>
            </p:nvSpPr>
            <p:spPr>
              <a:xfrm>
                <a:off x="7645564" y="4602503"/>
                <a:ext cx="508216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7FEEF49-6F9C-4F41-B194-8967C8DE6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5564" y="4602503"/>
                <a:ext cx="508216" cy="230832"/>
              </a:xfrm>
              <a:prstGeom prst="rect">
                <a:avLst/>
              </a:prstGeom>
              <a:blipFill>
                <a:blip r:embed="rId9"/>
                <a:stretch>
                  <a:fillRect l="-7317" r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9745027-4408-B54D-BA5A-8C5E4B78E6C4}"/>
                  </a:ext>
                </a:extLst>
              </p:cNvPr>
              <p:cNvSpPr txBox="1"/>
              <p:nvPr/>
            </p:nvSpPr>
            <p:spPr>
              <a:xfrm>
                <a:off x="6776606" y="4857009"/>
                <a:ext cx="508216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9745027-4408-B54D-BA5A-8C5E4B78E6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6606" y="4857009"/>
                <a:ext cx="508216" cy="230832"/>
              </a:xfrm>
              <a:prstGeom prst="rect">
                <a:avLst/>
              </a:prstGeom>
              <a:blipFill>
                <a:blip r:embed="rId10"/>
                <a:stretch>
                  <a:fillRect l="-7317" r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Cube 73">
            <a:extLst>
              <a:ext uri="{FF2B5EF4-FFF2-40B4-BE49-F238E27FC236}">
                <a16:creationId xmlns:a16="http://schemas.microsoft.com/office/drawing/2014/main" id="{18E8B753-A238-B04F-BB9A-0DF15A4D70DC}"/>
              </a:ext>
            </a:extLst>
          </p:cNvPr>
          <p:cNvSpPr/>
          <p:nvPr/>
        </p:nvSpPr>
        <p:spPr>
          <a:xfrm>
            <a:off x="8611920" y="3620565"/>
            <a:ext cx="1194955" cy="1018309"/>
          </a:xfrm>
          <a:prstGeom prst="cub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24679B47-7F97-B14F-AE75-18DB870642A8}"/>
              </a:ext>
            </a:extLst>
          </p:cNvPr>
          <p:cNvCxnSpPr/>
          <p:nvPr/>
        </p:nvCxnSpPr>
        <p:spPr>
          <a:xfrm>
            <a:off x="8601529" y="4753173"/>
            <a:ext cx="96635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3F8BD7DD-DD60-A548-A2C7-BD45FF9FFDEB}"/>
              </a:ext>
            </a:extLst>
          </p:cNvPr>
          <p:cNvCxnSpPr>
            <a:cxnSpLocks/>
          </p:cNvCxnSpPr>
          <p:nvPr/>
        </p:nvCxnSpPr>
        <p:spPr>
          <a:xfrm flipH="1">
            <a:off x="9588665" y="4410273"/>
            <a:ext cx="363683" cy="37407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37DD6F76-9DC9-D949-9E93-669AA2D7ED83}"/>
              </a:ext>
            </a:extLst>
          </p:cNvPr>
          <p:cNvCxnSpPr>
            <a:cxnSpLocks/>
          </p:cNvCxnSpPr>
          <p:nvPr/>
        </p:nvCxnSpPr>
        <p:spPr>
          <a:xfrm>
            <a:off x="9921173" y="3630956"/>
            <a:ext cx="0" cy="77931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1CDEFDC-BD5D-0F4D-BDF1-54412288F916}"/>
                  </a:ext>
                </a:extLst>
              </p:cNvPr>
              <p:cNvSpPr txBox="1"/>
              <p:nvPr/>
            </p:nvSpPr>
            <p:spPr>
              <a:xfrm>
                <a:off x="9983518" y="3979048"/>
                <a:ext cx="508216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1CDEFDC-BD5D-0F4D-BDF1-54412288F9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3518" y="3979048"/>
                <a:ext cx="508216" cy="230832"/>
              </a:xfrm>
              <a:prstGeom prst="rect">
                <a:avLst/>
              </a:prstGeom>
              <a:blipFill>
                <a:blip r:embed="rId11"/>
                <a:stretch>
                  <a:fillRect l="-7317" r="-7317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2089282-FC68-894D-A163-E4A5A7219094}"/>
                  </a:ext>
                </a:extLst>
              </p:cNvPr>
              <p:cNvSpPr txBox="1"/>
              <p:nvPr/>
            </p:nvSpPr>
            <p:spPr>
              <a:xfrm>
                <a:off x="9827656" y="4545424"/>
                <a:ext cx="508216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2089282-FC68-894D-A163-E4A5A7219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7656" y="4545424"/>
                <a:ext cx="508216" cy="230832"/>
              </a:xfrm>
              <a:prstGeom prst="rect">
                <a:avLst/>
              </a:prstGeom>
              <a:blipFill>
                <a:blip r:embed="rId12"/>
                <a:stretch>
                  <a:fillRect l="-7317" r="-4878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EB6A26F3-F9B5-C546-B111-4A82124F86AC}"/>
                  </a:ext>
                </a:extLst>
              </p:cNvPr>
              <p:cNvSpPr txBox="1"/>
              <p:nvPr/>
            </p:nvSpPr>
            <p:spPr>
              <a:xfrm>
                <a:off x="8958697" y="4799930"/>
                <a:ext cx="402418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EB6A26F3-F9B5-C546-B111-4A82124F86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8697" y="4799930"/>
                <a:ext cx="402418" cy="230832"/>
              </a:xfrm>
              <a:prstGeom prst="rect">
                <a:avLst/>
              </a:prstGeom>
              <a:blipFill>
                <a:blip r:embed="rId13"/>
                <a:stretch>
                  <a:fillRect l="-9091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Cube 80">
            <a:extLst>
              <a:ext uri="{FF2B5EF4-FFF2-40B4-BE49-F238E27FC236}">
                <a16:creationId xmlns:a16="http://schemas.microsoft.com/office/drawing/2014/main" id="{04E1CE5D-1CA5-9A43-9BCE-93213A5F9EFA}"/>
              </a:ext>
            </a:extLst>
          </p:cNvPr>
          <p:cNvSpPr/>
          <p:nvPr/>
        </p:nvSpPr>
        <p:spPr>
          <a:xfrm>
            <a:off x="6419437" y="5168877"/>
            <a:ext cx="1194955" cy="1018309"/>
          </a:xfrm>
          <a:prstGeom prst="cub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0ABF148F-E3A3-5948-9909-A6CA04675CDD}"/>
              </a:ext>
            </a:extLst>
          </p:cNvPr>
          <p:cNvCxnSpPr/>
          <p:nvPr/>
        </p:nvCxnSpPr>
        <p:spPr>
          <a:xfrm>
            <a:off x="6409045" y="6301485"/>
            <a:ext cx="96635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A30CCCB2-3C5C-8E42-A9E6-6595D2C41C46}"/>
              </a:ext>
            </a:extLst>
          </p:cNvPr>
          <p:cNvCxnSpPr>
            <a:cxnSpLocks/>
          </p:cNvCxnSpPr>
          <p:nvPr/>
        </p:nvCxnSpPr>
        <p:spPr>
          <a:xfrm flipH="1">
            <a:off x="7396182" y="5958585"/>
            <a:ext cx="363683" cy="37407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2EE7B801-A5CC-AE47-AD96-7B0DD34816A1}"/>
              </a:ext>
            </a:extLst>
          </p:cNvPr>
          <p:cNvCxnSpPr>
            <a:cxnSpLocks/>
          </p:cNvCxnSpPr>
          <p:nvPr/>
        </p:nvCxnSpPr>
        <p:spPr>
          <a:xfrm>
            <a:off x="7728690" y="5179268"/>
            <a:ext cx="0" cy="77931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8D2028F5-8064-C042-B790-520047A293A6}"/>
                  </a:ext>
                </a:extLst>
              </p:cNvPr>
              <p:cNvSpPr txBox="1"/>
              <p:nvPr/>
            </p:nvSpPr>
            <p:spPr>
              <a:xfrm>
                <a:off x="7780643" y="5527360"/>
                <a:ext cx="508216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8D2028F5-8064-C042-B790-520047A29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643" y="5527360"/>
                <a:ext cx="508216" cy="230832"/>
              </a:xfrm>
              <a:prstGeom prst="rect">
                <a:avLst/>
              </a:prstGeom>
              <a:blipFill>
                <a:blip r:embed="rId14"/>
                <a:stretch>
                  <a:fillRect l="-7317" r="-4878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A00E4CB-B31E-7E45-A416-238AFC07BB69}"/>
                  </a:ext>
                </a:extLst>
              </p:cNvPr>
              <p:cNvSpPr txBox="1"/>
              <p:nvPr/>
            </p:nvSpPr>
            <p:spPr>
              <a:xfrm>
                <a:off x="7635172" y="6093736"/>
                <a:ext cx="402418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A00E4CB-B31E-7E45-A416-238AFC07B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5172" y="6093736"/>
                <a:ext cx="402418" cy="230832"/>
              </a:xfrm>
              <a:prstGeom prst="rect">
                <a:avLst/>
              </a:prstGeom>
              <a:blipFill>
                <a:blip r:embed="rId15"/>
                <a:stretch>
                  <a:fillRect l="-9091" r="-9091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E77189E-14E8-2148-B6E6-20C8E87F6865}"/>
                  </a:ext>
                </a:extLst>
              </p:cNvPr>
              <p:cNvSpPr txBox="1"/>
              <p:nvPr/>
            </p:nvSpPr>
            <p:spPr>
              <a:xfrm>
                <a:off x="6766214" y="6348242"/>
                <a:ext cx="508216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E77189E-14E8-2148-B6E6-20C8E87F6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214" y="6348242"/>
                <a:ext cx="508216" cy="230832"/>
              </a:xfrm>
              <a:prstGeom prst="rect">
                <a:avLst/>
              </a:prstGeom>
              <a:blipFill>
                <a:blip r:embed="rId16"/>
                <a:stretch>
                  <a:fillRect l="-7317" r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Cube 87">
            <a:extLst>
              <a:ext uri="{FF2B5EF4-FFF2-40B4-BE49-F238E27FC236}">
                <a16:creationId xmlns:a16="http://schemas.microsoft.com/office/drawing/2014/main" id="{D03F3286-3887-BB45-BFFE-C638D5C784A7}"/>
              </a:ext>
            </a:extLst>
          </p:cNvPr>
          <p:cNvSpPr/>
          <p:nvPr/>
        </p:nvSpPr>
        <p:spPr>
          <a:xfrm>
            <a:off x="4329523" y="5189519"/>
            <a:ext cx="1194955" cy="1018309"/>
          </a:xfrm>
          <a:prstGeom prst="cube">
            <a:avLst/>
          </a:prstGeom>
          <a:solidFill>
            <a:srgbClr val="F0CE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DDED349A-7D17-A447-A3C8-4D15C55691A3}"/>
              </a:ext>
            </a:extLst>
          </p:cNvPr>
          <p:cNvCxnSpPr/>
          <p:nvPr/>
        </p:nvCxnSpPr>
        <p:spPr>
          <a:xfrm>
            <a:off x="4319132" y="6322127"/>
            <a:ext cx="96635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9021C9CB-8ABE-D644-BCD9-B41047DD4F16}"/>
              </a:ext>
            </a:extLst>
          </p:cNvPr>
          <p:cNvCxnSpPr>
            <a:cxnSpLocks/>
          </p:cNvCxnSpPr>
          <p:nvPr/>
        </p:nvCxnSpPr>
        <p:spPr>
          <a:xfrm flipH="1">
            <a:off x="5306269" y="5979227"/>
            <a:ext cx="363683" cy="37407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EBB290D3-B512-AA4C-BFA5-ABB5A8AA6FA4}"/>
              </a:ext>
            </a:extLst>
          </p:cNvPr>
          <p:cNvCxnSpPr>
            <a:cxnSpLocks/>
          </p:cNvCxnSpPr>
          <p:nvPr/>
        </p:nvCxnSpPr>
        <p:spPr>
          <a:xfrm>
            <a:off x="5638777" y="5199910"/>
            <a:ext cx="0" cy="77931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045FDEA-8E5F-E14A-9EC3-3ED3A28179F6}"/>
                  </a:ext>
                </a:extLst>
              </p:cNvPr>
              <p:cNvSpPr txBox="1"/>
              <p:nvPr/>
            </p:nvSpPr>
            <p:spPr>
              <a:xfrm>
                <a:off x="5690730" y="5548002"/>
                <a:ext cx="508216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045FDEA-8E5F-E14A-9EC3-3ED3A2817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730" y="5548002"/>
                <a:ext cx="508216" cy="230832"/>
              </a:xfrm>
              <a:prstGeom prst="rect">
                <a:avLst/>
              </a:prstGeom>
              <a:blipFill>
                <a:blip r:embed="rId17"/>
                <a:stretch>
                  <a:fillRect l="-7317" r="-7317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639DBFB-A435-BD4C-AC58-21E656AB2D0A}"/>
                  </a:ext>
                </a:extLst>
              </p:cNvPr>
              <p:cNvSpPr txBox="1"/>
              <p:nvPr/>
            </p:nvSpPr>
            <p:spPr>
              <a:xfrm>
                <a:off x="5545259" y="6114378"/>
                <a:ext cx="508216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639DBFB-A435-BD4C-AC58-21E656AB2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5259" y="6114378"/>
                <a:ext cx="508216" cy="230832"/>
              </a:xfrm>
              <a:prstGeom prst="rect">
                <a:avLst/>
              </a:prstGeom>
              <a:blipFill>
                <a:blip r:embed="rId18"/>
                <a:stretch>
                  <a:fillRect l="-7317" r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AC11DBCA-316C-B442-A5B7-274C8C51C966}"/>
                  </a:ext>
                </a:extLst>
              </p:cNvPr>
              <p:cNvSpPr txBox="1"/>
              <p:nvPr/>
            </p:nvSpPr>
            <p:spPr>
              <a:xfrm>
                <a:off x="4676301" y="6368885"/>
                <a:ext cx="402418" cy="230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500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AC11DBCA-316C-B442-A5B7-274C8C51C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301" y="6368885"/>
                <a:ext cx="402418" cy="230832"/>
              </a:xfrm>
              <a:prstGeom prst="rect">
                <a:avLst/>
              </a:prstGeom>
              <a:blipFill>
                <a:blip r:embed="rId19"/>
                <a:stretch>
                  <a:fillRect l="-9091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TextBox 94">
            <a:extLst>
              <a:ext uri="{FF2B5EF4-FFF2-40B4-BE49-F238E27FC236}">
                <a16:creationId xmlns:a16="http://schemas.microsoft.com/office/drawing/2014/main" id="{03D8DBAC-A830-3C40-A299-6DC9112D79A2}"/>
              </a:ext>
            </a:extLst>
          </p:cNvPr>
          <p:cNvSpPr txBox="1"/>
          <p:nvPr/>
        </p:nvSpPr>
        <p:spPr>
          <a:xfrm>
            <a:off x="1738517" y="3507920"/>
            <a:ext cx="230730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Find the cuboid that doesn’t have the same volume as the other cuboids</a:t>
            </a:r>
          </a:p>
          <a:p>
            <a:endParaRPr lang="en-US" sz="2100" dirty="0"/>
          </a:p>
          <a:p>
            <a:r>
              <a:rPr lang="en-US" sz="2100" dirty="0"/>
              <a:t>What is the volume of the cuboids that are the same?</a:t>
            </a:r>
          </a:p>
          <a:p>
            <a:endParaRPr lang="en-US" sz="2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464A177-3672-D949-A22E-9E2FB0543C2A}"/>
                  </a:ext>
                </a:extLst>
              </p:cNvPr>
              <p:cNvSpPr/>
              <p:nvPr/>
            </p:nvSpPr>
            <p:spPr>
              <a:xfrm>
                <a:off x="1738517" y="235528"/>
                <a:ext cx="2230582" cy="51261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7 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5 × 20 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464A177-3672-D949-A22E-9E2FB0543C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517" y="235528"/>
                <a:ext cx="2230582" cy="512618"/>
              </a:xfrm>
              <a:prstGeom prst="round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21750DAF-06A3-5F4D-A7A0-6EB6398A0CDC}"/>
                  </a:ext>
                </a:extLst>
              </p:cNvPr>
              <p:cNvSpPr/>
              <p:nvPr/>
            </p:nvSpPr>
            <p:spPr>
              <a:xfrm>
                <a:off x="1738517" y="845129"/>
                <a:ext cx="2230582" cy="51261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12 × 5 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21750DAF-06A3-5F4D-A7A0-6EB6398A0C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517" y="845129"/>
                <a:ext cx="2230582" cy="512618"/>
              </a:xfrm>
              <a:prstGeom prst="round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5204D8D9-8491-E04A-B37B-A8AD7D40D5BE}"/>
                  </a:ext>
                </a:extLst>
              </p:cNvPr>
              <p:cNvSpPr/>
              <p:nvPr/>
            </p:nvSpPr>
            <p:spPr>
              <a:xfrm>
                <a:off x="1738517" y="1454732"/>
                <a:ext cx="2230582" cy="51261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25 × 4 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5204D8D9-8491-E04A-B37B-A8AD7D40D5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517" y="1454732"/>
                <a:ext cx="2230582" cy="512618"/>
              </a:xfrm>
              <a:prstGeom prst="round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B5491474-DE21-8444-B1B0-F22C14B18FAA}"/>
                  </a:ext>
                </a:extLst>
              </p:cNvPr>
              <p:cNvSpPr/>
              <p:nvPr/>
            </p:nvSpPr>
            <p:spPr>
              <a:xfrm>
                <a:off x="1738517" y="2064335"/>
                <a:ext cx="2230582" cy="51261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18 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50 × 2 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B5491474-DE21-8444-B1B0-F22C14B18F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517" y="2064335"/>
                <a:ext cx="2230582" cy="512618"/>
              </a:xfrm>
              <a:prstGeom prst="round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79153D90-075D-2D43-BA08-97AA7780B19E}"/>
                  </a:ext>
                </a:extLst>
              </p:cNvPr>
              <p:cNvSpPr/>
              <p:nvPr/>
            </p:nvSpPr>
            <p:spPr>
              <a:xfrm>
                <a:off x="1738517" y="2673938"/>
                <a:ext cx="2230582" cy="51261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4 × 2.5 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79153D90-075D-2D43-BA08-97AA7780B1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517" y="2673938"/>
                <a:ext cx="2230582" cy="512618"/>
              </a:xfrm>
              <a:prstGeom prst="round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F1F2F3C9-B9ED-8643-ADF9-2EFC957116CB}"/>
                  </a:ext>
                </a:extLst>
              </p:cNvPr>
              <p:cNvSpPr/>
              <p:nvPr/>
            </p:nvSpPr>
            <p:spPr>
              <a:xfrm>
                <a:off x="4100920" y="235528"/>
                <a:ext cx="2438425" cy="51261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∎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4 × 25=700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F1F2F3C9-B9ED-8643-ADF9-2EFC957116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0920" y="235528"/>
                <a:ext cx="2438425" cy="512618"/>
              </a:xfrm>
              <a:prstGeom prst="round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C3AFA87-3B41-434E-A026-BDB0FBC43250}"/>
                  </a:ext>
                </a:extLst>
              </p:cNvPr>
              <p:cNvSpPr/>
              <p:nvPr/>
            </p:nvSpPr>
            <p:spPr>
              <a:xfrm>
                <a:off x="4101104" y="847759"/>
                <a:ext cx="2438425" cy="51261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∎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0.5 × 24=60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C3AFA87-3B41-434E-A026-BDB0FBC432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1104" y="847759"/>
                <a:ext cx="2438425" cy="512618"/>
              </a:xfrm>
              <a:prstGeom prst="round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3D64747A-DF88-624A-9788-86FA1368B7D0}"/>
                  </a:ext>
                </a:extLst>
              </p:cNvPr>
              <p:cNvSpPr/>
              <p:nvPr/>
            </p:nvSpPr>
            <p:spPr>
              <a:xfrm>
                <a:off x="4100920" y="1456608"/>
                <a:ext cx="2438425" cy="51261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∎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−7+7=5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3D64747A-DF88-624A-9788-86FA1368B7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0920" y="1456608"/>
                <a:ext cx="2438425" cy="512618"/>
              </a:xfrm>
              <a:prstGeom prst="round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id="{498C8731-C82A-F247-881C-508AAB518D55}"/>
                  </a:ext>
                </a:extLst>
              </p:cNvPr>
              <p:cNvSpPr/>
              <p:nvPr/>
            </p:nvSpPr>
            <p:spPr>
              <a:xfrm>
                <a:off x="4086635" y="2066441"/>
                <a:ext cx="2438425" cy="51261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5+</m:t>
                      </m:r>
                      <m:r>
                        <a:rPr lang="en-GB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∎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−5=13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id="{498C8731-C82A-F247-881C-508AAB518D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635" y="2066441"/>
                <a:ext cx="2438425" cy="512618"/>
              </a:xfrm>
              <a:prstGeom prst="round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Rounded Rectangle 99">
                <a:extLst>
                  <a:ext uri="{FF2B5EF4-FFF2-40B4-BE49-F238E27FC236}">
                    <a16:creationId xmlns:a16="http://schemas.microsoft.com/office/drawing/2014/main" id="{284F5D24-01D4-EC4B-82D9-7A2B23CD980B}"/>
                  </a:ext>
                </a:extLst>
              </p:cNvPr>
              <p:cNvSpPr/>
              <p:nvPr/>
            </p:nvSpPr>
            <p:spPr>
              <a:xfrm>
                <a:off x="4102238" y="2676705"/>
                <a:ext cx="2438425" cy="51261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r>
                        <a:rPr lang="en-GB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∎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20=24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00" name="Rounded Rectangle 99">
                <a:extLst>
                  <a:ext uri="{FF2B5EF4-FFF2-40B4-BE49-F238E27FC236}">
                    <a16:creationId xmlns:a16="http://schemas.microsoft.com/office/drawing/2014/main" id="{284F5D24-01D4-EC4B-82D9-7A2B23CD98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238" y="2676705"/>
                <a:ext cx="2438425" cy="512618"/>
              </a:xfrm>
              <a:prstGeom prst="round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3F31974E-CA52-E342-989D-F6EBAC3B053D}"/>
                  </a:ext>
                </a:extLst>
              </p:cNvPr>
              <p:cNvSpPr/>
              <p:nvPr/>
            </p:nvSpPr>
            <p:spPr>
              <a:xfrm>
                <a:off x="6654964" y="235528"/>
                <a:ext cx="3826379" cy="512618"/>
              </a:xfrm>
              <a:prstGeom prst="roundRect">
                <a:avLst/>
              </a:prstGeom>
              <a:solidFill>
                <a:srgbClr val="F0CE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𝑠𝑒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𝑎𝑠𝑠𝑜𝑐𝑖𝑎𝑡𝑖𝑣𝑒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𝑙𝑎𝑤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𝑠𝑜𝑙𝑣𝑒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3F31974E-CA52-E342-989D-F6EBAC3B05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964" y="235528"/>
                <a:ext cx="3826379" cy="512618"/>
              </a:xfrm>
              <a:prstGeom prst="round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ounded Rectangle 101">
                <a:extLst>
                  <a:ext uri="{FF2B5EF4-FFF2-40B4-BE49-F238E27FC236}">
                    <a16:creationId xmlns:a16="http://schemas.microsoft.com/office/drawing/2014/main" id="{7BCEA3C4-0F2C-5F46-A812-963A27D4110C}"/>
                  </a:ext>
                </a:extLst>
              </p:cNvPr>
              <p:cNvSpPr/>
              <p:nvPr/>
            </p:nvSpPr>
            <p:spPr>
              <a:xfrm>
                <a:off x="6671533" y="845129"/>
                <a:ext cx="1793595" cy="512618"/>
              </a:xfrm>
              <a:prstGeom prst="roundRect">
                <a:avLst/>
              </a:prstGeom>
              <a:solidFill>
                <a:srgbClr val="F0CE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 × 22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02" name="Rounded Rectangle 101">
                <a:extLst>
                  <a:ext uri="{FF2B5EF4-FFF2-40B4-BE49-F238E27FC236}">
                    <a16:creationId xmlns:a16="http://schemas.microsoft.com/office/drawing/2014/main" id="{7BCEA3C4-0F2C-5F46-A812-963A27D411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533" y="845129"/>
                <a:ext cx="1793595" cy="512618"/>
              </a:xfrm>
              <a:prstGeom prst="round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ounded Rectangle 103">
                <a:extLst>
                  <a:ext uri="{FF2B5EF4-FFF2-40B4-BE49-F238E27FC236}">
                    <a16:creationId xmlns:a16="http://schemas.microsoft.com/office/drawing/2014/main" id="{05526B83-060F-6D40-A019-BD939A0E4DC7}"/>
                  </a:ext>
                </a:extLst>
              </p:cNvPr>
              <p:cNvSpPr/>
              <p:nvPr/>
            </p:nvSpPr>
            <p:spPr>
              <a:xfrm>
                <a:off x="8660409" y="845129"/>
                <a:ext cx="1793595" cy="512618"/>
              </a:xfrm>
              <a:prstGeom prst="roundRect">
                <a:avLst/>
              </a:prstGeom>
              <a:solidFill>
                <a:srgbClr val="F0CE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 × 24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04" name="Rounded Rectangle 103">
                <a:extLst>
                  <a:ext uri="{FF2B5EF4-FFF2-40B4-BE49-F238E27FC236}">
                    <a16:creationId xmlns:a16="http://schemas.microsoft.com/office/drawing/2014/main" id="{05526B83-060F-6D40-A019-BD939A0E4D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0409" y="845129"/>
                <a:ext cx="1793595" cy="512618"/>
              </a:xfrm>
              <a:prstGeom prst="round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ounded Rectangle 104">
                <a:extLst>
                  <a:ext uri="{FF2B5EF4-FFF2-40B4-BE49-F238E27FC236}">
                    <a16:creationId xmlns:a16="http://schemas.microsoft.com/office/drawing/2014/main" id="{F80D9957-4DCB-E447-9A94-7E79B5DD3102}"/>
                  </a:ext>
                </a:extLst>
              </p:cNvPr>
              <p:cNvSpPr/>
              <p:nvPr/>
            </p:nvSpPr>
            <p:spPr>
              <a:xfrm>
                <a:off x="6671533" y="1677728"/>
                <a:ext cx="1793595" cy="512618"/>
              </a:xfrm>
              <a:prstGeom prst="roundRect">
                <a:avLst/>
              </a:prstGeom>
              <a:solidFill>
                <a:srgbClr val="F0CE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 × 27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05" name="Rounded Rectangle 104">
                <a:extLst>
                  <a:ext uri="{FF2B5EF4-FFF2-40B4-BE49-F238E27FC236}">
                    <a16:creationId xmlns:a16="http://schemas.microsoft.com/office/drawing/2014/main" id="{F80D9957-4DCB-E447-9A94-7E79B5DD31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533" y="1677728"/>
                <a:ext cx="1793595" cy="512618"/>
              </a:xfrm>
              <a:prstGeom prst="round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ounded Rectangle 105">
                <a:extLst>
                  <a:ext uri="{FF2B5EF4-FFF2-40B4-BE49-F238E27FC236}">
                    <a16:creationId xmlns:a16="http://schemas.microsoft.com/office/drawing/2014/main" id="{DA6CFF8C-837A-C340-956D-4E6BB5331EFD}"/>
                  </a:ext>
                </a:extLst>
              </p:cNvPr>
              <p:cNvSpPr/>
              <p:nvPr/>
            </p:nvSpPr>
            <p:spPr>
              <a:xfrm>
                <a:off x="8660409" y="1677728"/>
                <a:ext cx="1793595" cy="512618"/>
              </a:xfrm>
              <a:prstGeom prst="roundRect">
                <a:avLst/>
              </a:prstGeom>
              <a:solidFill>
                <a:srgbClr val="F0CE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31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06" name="Rounded Rectangle 105">
                <a:extLst>
                  <a:ext uri="{FF2B5EF4-FFF2-40B4-BE49-F238E27FC236}">
                    <a16:creationId xmlns:a16="http://schemas.microsoft.com/office/drawing/2014/main" id="{DA6CFF8C-837A-C340-956D-4E6BB5331E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0409" y="1677728"/>
                <a:ext cx="1793595" cy="512618"/>
              </a:xfrm>
              <a:prstGeom prst="round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ounded Rectangle 106">
                <a:extLst>
                  <a:ext uri="{FF2B5EF4-FFF2-40B4-BE49-F238E27FC236}">
                    <a16:creationId xmlns:a16="http://schemas.microsoft.com/office/drawing/2014/main" id="{A9C1F61F-B3EF-8A4C-BF06-DE148DA1F301}"/>
                  </a:ext>
                </a:extLst>
              </p:cNvPr>
              <p:cNvSpPr/>
              <p:nvPr/>
            </p:nvSpPr>
            <p:spPr>
              <a:xfrm>
                <a:off x="6671533" y="2521870"/>
                <a:ext cx="1793595" cy="512618"/>
              </a:xfrm>
              <a:prstGeom prst="roundRect">
                <a:avLst/>
              </a:prstGeom>
              <a:solidFill>
                <a:srgbClr val="F0CE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13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07" name="Rounded Rectangle 106">
                <a:extLst>
                  <a:ext uri="{FF2B5EF4-FFF2-40B4-BE49-F238E27FC236}">
                    <a16:creationId xmlns:a16="http://schemas.microsoft.com/office/drawing/2014/main" id="{A9C1F61F-B3EF-8A4C-BF06-DE148DA1F3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533" y="2521870"/>
                <a:ext cx="1793595" cy="512618"/>
              </a:xfrm>
              <a:prstGeom prst="round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Rounded Rectangle 107">
                <a:extLst>
                  <a:ext uri="{FF2B5EF4-FFF2-40B4-BE49-F238E27FC236}">
                    <a16:creationId xmlns:a16="http://schemas.microsoft.com/office/drawing/2014/main" id="{7FAFDE25-C6F4-564E-902F-E415CE60477A}"/>
                  </a:ext>
                </a:extLst>
              </p:cNvPr>
              <p:cNvSpPr/>
              <p:nvPr/>
            </p:nvSpPr>
            <p:spPr>
              <a:xfrm>
                <a:off x="8660409" y="2521870"/>
                <a:ext cx="1793595" cy="512618"/>
              </a:xfrm>
              <a:prstGeom prst="roundRect">
                <a:avLst/>
              </a:prstGeom>
              <a:solidFill>
                <a:srgbClr val="F0CE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12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08" name="Rounded Rectangle 107">
                <a:extLst>
                  <a:ext uri="{FF2B5EF4-FFF2-40B4-BE49-F238E27FC236}">
                    <a16:creationId xmlns:a16="http://schemas.microsoft.com/office/drawing/2014/main" id="{7FAFDE25-C6F4-564E-902F-E415CE6047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0409" y="2521870"/>
                <a:ext cx="1793595" cy="512618"/>
              </a:xfrm>
              <a:prstGeom prst="round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3627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1496</TotalTime>
  <Words>371</Words>
  <Application>Microsoft Office PowerPoint</Application>
  <PresentationFormat>Widescreen</PresentationFormat>
  <Paragraphs>79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Distributive Law</dc:title>
  <dc:creator>Konstantine H</dc:creator>
  <cp:lastModifiedBy>Konstantine H</cp:lastModifiedBy>
  <cp:revision>5</cp:revision>
  <dcterms:created xsi:type="dcterms:W3CDTF">2019-08-01T20:28:56Z</dcterms:created>
  <dcterms:modified xsi:type="dcterms:W3CDTF">2019-08-10T08:33:45Z</dcterms:modified>
</cp:coreProperties>
</file>