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46"/>
  </p:normalViewPr>
  <p:slideViewPr>
    <p:cSldViewPr snapToGrid="0" snapToObjects="1">
      <p:cViewPr varScale="1">
        <p:scale>
          <a:sx n="84" d="100"/>
          <a:sy n="84" d="100"/>
        </p:scale>
        <p:origin x="1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FAB23-A1ED-AC4C-8053-4302B2CA5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26F27-FA8A-1043-9F21-7D19DEE09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C9591-230A-D24B-9D8D-595559268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74A5A-5F33-FD44-A933-06424C89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D8498-7968-714F-88B3-CC82B35E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4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7A8D-DBEB-C14A-8B39-6D7C52CC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57870-F8AF-5143-852D-B184532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709BF-6D91-CB43-8C22-9EAA5872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C65E0-200D-F341-AE06-97ADD0DE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3D739-11E1-B64B-9C2F-FC1C60171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2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0B8D-CEBF-E64E-9644-1B26EF80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7F74C-420E-5849-B162-295867EC1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FBEFD-F136-2740-8FAA-B8CC1B9DA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7FFDF-2B6B-8C4E-9E55-08215F2F0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4DD6-D62B-7240-940A-DD1B7381A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3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EA-3AB7-DC43-9EA1-4C4859FC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781F6-6EAE-7348-A02A-992530C2D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9FDC0-70BC-3548-B44A-1FD8F8A48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C6588-076C-B748-AAD9-14FFB96BA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84414-4F16-4247-BD70-B1973BB5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E5873-AEDF-5548-B196-B9AE2AC9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8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52BC8-C11C-4345-AC66-112141EEC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79D37-9255-2D4B-A53C-7E592EA97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ECB98-E00D-4440-AF99-21658D77C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43D35-E970-4D4C-A6C5-7E40B1997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4AAFDD-B38C-524A-AE94-215015DD73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873091-4153-7E49-A9C2-7A219597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DEA6D-37A9-294C-8A0E-1247930D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095DD-999C-F843-AE44-A6010146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7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1B68-BEE4-6641-92DD-43B01067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6CE931-549E-8A4B-985D-9574AF1CA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8B8B7-BC9F-4B44-9600-E61C4710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DC804-9BEC-364B-A239-F85283481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920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C5429C-C849-2247-B6C9-BE931940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95D02B-35E3-594B-9E43-113C70562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3C106-C955-434C-87EC-0C9166A5F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8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771B-F574-B34A-B524-158E177A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70E61-2BDC-EC4D-A7F4-4398D5497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D942A-692E-6942-B6C4-7DE5B2D42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E1585-6C85-BC47-B221-2B235600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3280B-946D-404D-AA3B-F015B525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D7873-247E-6643-9E25-D1F5FB7D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8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42FA6-C9FF-4343-AA06-E49DBB089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4E19A-219F-F24A-BBD6-95E2D30A7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C51F5-63EB-6042-8D93-0B2E53099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D8477-89F8-B642-9DF3-C7A04EE0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6D553-20F2-5D42-B792-EBBC4393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9A19D-FF95-DC47-B8BD-0E8E1E2D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7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78BDD-4967-114C-AEF6-37B59A66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214ED-E66D-E148-A145-873BC69AB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9C7F5-7903-B246-A1EA-B75593FB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929AE-02CA-BB44-A236-92E2384B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EFC8C-5430-2C4A-B7C3-172280A4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19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73D756-B58F-7D4F-A92C-350D6BFA4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DC680-5323-1749-BB4C-CBA367585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A944D-CC3A-3647-A6E1-AB2A72D38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5CCA9-5AB7-B940-8DCA-16675A5B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C9F88-3372-4B41-BA96-D1FF87DF7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2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995D6-CED1-3349-9B56-66283AEE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C7925-E084-1D49-B52B-E9AAAC31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16E79-DB91-BF43-9A9D-7E5CEF4B4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E9025-1138-9147-B6BF-1416ADA59265}" type="datetimeFigureOut">
              <a:rPr lang="en-US" smtClean="0"/>
              <a:t>11/13/19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B90B1-7D34-BA4C-AF44-820477FB3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AAB38-92E0-AF4F-87E8-63E23995A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ECACC-8CED-E34F-BE51-D5E1E37D3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5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EC500770-926E-394C-AE72-432B1DE96E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48033"/>
                  </p:ext>
                </p:extLst>
              </p:nvPr>
            </p:nvGraphicFramePr>
            <p:xfrm>
              <a:off x="15748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EC500770-926E-394C-AE72-432B1DE96E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648033"/>
                  </p:ext>
                </p:extLst>
              </p:nvPr>
            </p:nvGraphicFramePr>
            <p:xfrm>
              <a:off x="15748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000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67581CC8-ECC2-CA4F-9B46-38AAD120C5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1322352"/>
                  </p:ext>
                </p:extLst>
              </p:nvPr>
            </p:nvGraphicFramePr>
            <p:xfrm>
              <a:off x="15748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67581CC8-ECC2-CA4F-9B46-38AAD120C5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1322352"/>
                  </p:ext>
                </p:extLst>
              </p:nvPr>
            </p:nvGraphicFramePr>
            <p:xfrm>
              <a:off x="15748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" t="-1064" r="-201000" b="-10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1000" t="-1064" r="-1000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DF3A45C7-8503-7346-B5CA-BAA9856224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3040526"/>
                  </p:ext>
                </p:extLst>
              </p:nvPr>
            </p:nvGraphicFramePr>
            <p:xfrm>
              <a:off x="15748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𝟒𝟕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DF3A45C7-8503-7346-B5CA-BAA9856224D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3040526"/>
                  </p:ext>
                </p:extLst>
              </p:nvPr>
            </p:nvGraphicFramePr>
            <p:xfrm>
              <a:off x="15748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" t="-1064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00" t="-1064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FBAF5F80-F1F4-884E-AB08-0550CF8EFB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047861"/>
                  </p:ext>
                </p:extLst>
              </p:nvPr>
            </p:nvGraphicFramePr>
            <p:xfrm>
              <a:off x="15748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FBAF5F80-F1F4-884E-AB08-0550CF8EFB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047861"/>
                  </p:ext>
                </p:extLst>
              </p:nvPr>
            </p:nvGraphicFramePr>
            <p:xfrm>
              <a:off x="15748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" t="-1064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1000" t="-1064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90734D47-852E-524D-9DC1-049DFD5E5C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120760"/>
                  </p:ext>
                </p:extLst>
              </p:nvPr>
            </p:nvGraphicFramePr>
            <p:xfrm>
              <a:off x="419354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𝟔𝟒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90734D47-852E-524D-9DC1-049DFD5E5C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120760"/>
                  </p:ext>
                </p:extLst>
              </p:nvPr>
            </p:nvGraphicFramePr>
            <p:xfrm>
              <a:off x="419354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0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1000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29C61C2E-95A6-444A-9626-87062DDE90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194084"/>
                  </p:ext>
                </p:extLst>
              </p:nvPr>
            </p:nvGraphicFramePr>
            <p:xfrm>
              <a:off x="419354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29C61C2E-95A6-444A-9626-87062DDE90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194084"/>
                  </p:ext>
                </p:extLst>
              </p:nvPr>
            </p:nvGraphicFramePr>
            <p:xfrm>
              <a:off x="419354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0" t="-1064" r="-201000" b="-10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1000" t="-1064" r="-1000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8D8A6CA-F9E4-6541-A805-5AAED6C3E9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4267998"/>
                  </p:ext>
                </p:extLst>
              </p:nvPr>
            </p:nvGraphicFramePr>
            <p:xfrm>
              <a:off x="419354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8D8A6CA-F9E4-6541-A805-5AAED6C3E9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4267998"/>
                  </p:ext>
                </p:extLst>
              </p:nvPr>
            </p:nvGraphicFramePr>
            <p:xfrm>
              <a:off x="419354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0" t="-1064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1000" t="-1064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FAF138D1-B626-2944-A320-938D8EBA41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4788982"/>
                  </p:ext>
                </p:extLst>
              </p:nvPr>
            </p:nvGraphicFramePr>
            <p:xfrm>
              <a:off x="419354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𝟒𝟔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FAF138D1-B626-2944-A320-938D8EBA41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4788982"/>
                  </p:ext>
                </p:extLst>
              </p:nvPr>
            </p:nvGraphicFramePr>
            <p:xfrm>
              <a:off x="419354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00" t="-1064" r="-20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1000" t="-1064" r="-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0D234F70-6F45-6845-8459-703132435C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8397079"/>
                  </p:ext>
                </p:extLst>
              </p:nvPr>
            </p:nvGraphicFramePr>
            <p:xfrm>
              <a:off x="822960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0D234F70-6F45-6845-8459-703132435C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8397079"/>
                  </p:ext>
                </p:extLst>
              </p:nvPr>
            </p:nvGraphicFramePr>
            <p:xfrm>
              <a:off x="8229601" y="149690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1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34F87BA-C699-D048-9025-21DA5A0AC3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8924068"/>
                  </p:ext>
                </p:extLst>
              </p:nvPr>
            </p:nvGraphicFramePr>
            <p:xfrm>
              <a:off x="822960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234F87BA-C699-D048-9025-21DA5A0AC3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8924068"/>
                  </p:ext>
                </p:extLst>
              </p:nvPr>
            </p:nvGraphicFramePr>
            <p:xfrm>
              <a:off x="8229601" y="283802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" t="-1064" r="-200000" b="-10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1000" t="-1064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17510E6D-0F2F-F94D-A4D7-78E442DD95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709275"/>
                  </p:ext>
                </p:extLst>
              </p:nvPr>
            </p:nvGraphicFramePr>
            <p:xfrm>
              <a:off x="822960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17510E6D-0F2F-F94D-A4D7-78E442DD95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709275"/>
                  </p:ext>
                </p:extLst>
              </p:nvPr>
            </p:nvGraphicFramePr>
            <p:xfrm>
              <a:off x="8229601" y="4179146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" t="-1064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1000" t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F477280-78D1-D34A-9D2E-7DAE9C81CB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7443858"/>
                  </p:ext>
                </p:extLst>
              </p:nvPr>
            </p:nvGraphicFramePr>
            <p:xfrm>
              <a:off x="822960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F477280-78D1-D34A-9D2E-7DAE9C81CB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7443858"/>
                  </p:ext>
                </p:extLst>
              </p:nvPr>
            </p:nvGraphicFramePr>
            <p:xfrm>
              <a:off x="8229601" y="5516880"/>
              <a:ext cx="3804918" cy="11853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68306">
                      <a:extLst>
                        <a:ext uri="{9D8B030D-6E8A-4147-A177-3AD203B41FA5}">
                          <a16:colId xmlns:a16="http://schemas.microsoft.com/office/drawing/2014/main" val="4143228995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940641226"/>
                        </a:ext>
                      </a:extLst>
                    </a:gridCol>
                    <a:gridCol w="1268306">
                      <a:extLst>
                        <a:ext uri="{9D8B030D-6E8A-4147-A177-3AD203B41FA5}">
                          <a16:colId xmlns:a16="http://schemas.microsoft.com/office/drawing/2014/main" val="3119365389"/>
                        </a:ext>
                      </a:extLst>
                    </a:gridCol>
                  </a:tblGrid>
                  <a:tr h="11853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00" t="-1064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1000" t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5684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03785DA-1376-DD44-8B8F-F015D132B919}"/>
              </a:ext>
            </a:extLst>
          </p:cNvPr>
          <p:cNvSpPr txBox="1"/>
          <p:nvPr/>
        </p:nvSpPr>
        <p:spPr>
          <a:xfrm>
            <a:off x="1493520" y="441960"/>
            <a:ext cx="9503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Find a value that lies somewhere between each pair of numbers</a:t>
            </a:r>
          </a:p>
        </p:txBody>
      </p:sp>
    </p:spTree>
    <p:extLst>
      <p:ext uri="{BB962C8B-B14F-4D97-AF65-F5344CB8AC3E}">
        <p14:creationId xmlns:p14="http://schemas.microsoft.com/office/powerpoint/2010/main" val="1326333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</Words>
  <Application>Microsoft Macintosh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2019-11-13T20:53:41Z</dcterms:created>
  <dcterms:modified xsi:type="dcterms:W3CDTF">2019-11-13T21:11:30Z</dcterms:modified>
</cp:coreProperties>
</file>