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7" r:id="rId2"/>
    <p:sldId id="268" r:id="rId3"/>
    <p:sldId id="269" r:id="rId4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9437FF"/>
    <a:srgbClr val="FFFC00"/>
    <a:srgbClr val="73FEFF"/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698"/>
  </p:normalViewPr>
  <p:slideViewPr>
    <p:cSldViewPr snapToGrid="0" snapToObjects="1">
      <p:cViewPr>
        <p:scale>
          <a:sx n="84" d="100"/>
          <a:sy n="84" d="100"/>
        </p:scale>
        <p:origin x="13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042A6-FAF0-C941-B4E8-5D26CBA69A2A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EA2FA-515A-864C-ACC0-384E6F59D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134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B511A-F844-3247-8767-DAF02251F7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9DE796-4E11-EB4D-99D8-4FD3FA24AE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3AB87-7437-3743-9C25-C776008B9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4F1D-FE81-6840-81A0-8B3F92D4E711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8E678-066E-8340-83F3-7F8582CBE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9B3F6-2B35-0445-B96B-5DA1A1ECF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4924-D440-474B-ADC5-750D11E3C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8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0B18B-4609-5740-A61D-3C021E7E3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82FFF-5E31-FB4C-B9C7-E49CCB5C2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E71DB-A9D4-E140-B5BE-3FF7485DE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4F1D-FE81-6840-81A0-8B3F92D4E711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ACA1F-848F-6441-82C9-3E381BC44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A19B1-DB63-A84E-836A-3E69856C0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4924-D440-474B-ADC5-750D11E3C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260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2DCA5-D0E0-7D44-9B20-EBB7E1237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CE5778-17D2-2B43-95AB-D99455BBE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65EB3-36D2-3347-AC36-4F15B00C0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4F1D-FE81-6840-81A0-8B3F92D4E711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62F6D-F5FA-1E4C-A965-76C341D77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293B11-E8C5-ED41-9B62-5F27BFE41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4924-D440-474B-ADC5-750D11E3C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396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87F79-8FC1-3D44-8125-84366F075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049B2-4E84-8741-A7C4-BFA25E047A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707F2E-B7C0-2448-BBBF-117C9791B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0D454-A8BB-EB46-BB39-70745BE8A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4F1D-FE81-6840-81A0-8B3F92D4E711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38CFC4-4A54-EB42-AB11-B607C968D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A93E6C-C486-AC4C-A587-7B356B1B5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4924-D440-474B-ADC5-750D11E3C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25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BC498-D071-7346-81CF-5182667FD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2133C1-BD6D-834F-968A-15A885280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21BF54-4CB6-EE4F-9936-CC3E6347C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929172-70F3-CC44-BAFB-A4A6DC0EAB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5F9041-C6AC-E440-AED9-D6D0C1AB63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4959E6-D7D5-1F47-AA6B-70714F238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4F1D-FE81-6840-81A0-8B3F92D4E711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865452-251C-5B41-B9CB-E88AADD72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2DA424-218F-4E4D-A8C5-25C689DE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4924-D440-474B-ADC5-750D11E3C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272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A8BBC-29E6-2C42-BCC3-854902870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299620-0227-114E-ADB0-9F0D512AE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4F1D-FE81-6840-81A0-8B3F92D4E711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7F4F40-9037-A640-B39B-A2806E087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C41F83-72FF-CC4B-B3FC-64F722D07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4924-D440-474B-ADC5-750D11E3C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572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E56D07-3754-3148-847C-FC4A3FE70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4F1D-FE81-6840-81A0-8B3F92D4E711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59D078-01A1-4246-85F1-453E1A606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B5A1A6-7D17-9D4D-8B28-971297C44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4924-D440-474B-ADC5-750D11E3C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25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CC280-71D9-AF41-A718-383C538A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A7D02-04B1-6B4D-AE11-895B2C87C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5CA2F-16C0-0C4D-ADB2-9B3582E656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EDCDF3-870D-7F42-99B5-482BDF0E0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4F1D-FE81-6840-81A0-8B3F92D4E711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06373B-C66D-D048-ACB1-5D51F5C87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626539-BC2C-D746-A0C3-2D7925873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4924-D440-474B-ADC5-750D11E3C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21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34560-9BF1-CA4D-944B-B188D005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28163D-63AB-8D4C-8B1B-AA2D082DD8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A3B03C-42D2-E842-B213-E1564BC92C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B70487-CB6E-5640-A55C-8DB87CB7E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4F1D-FE81-6840-81A0-8B3F92D4E711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AC0DD-FC2B-1042-ABFF-E2436C815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625C4-9A95-564D-B198-516BA8C0B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4924-D440-474B-ADC5-750D11E3C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930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FF5FD-1DF9-0644-A9B8-C7203A4C7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5F9860-9E71-854C-8F9E-82931CD2FA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12C53-F3C7-5A4C-AA69-E64431960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4F1D-FE81-6840-81A0-8B3F92D4E711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A082F-83AF-7A4F-A73E-FD8CBA6E2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AC5B0-F758-4B45-9CF7-79FA06B6A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4924-D440-474B-ADC5-750D11E3C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757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9C9EAB-870C-2A49-8ADF-71389F66D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6958D-83CB-ED48-917B-8C1BD92349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1C919F-9260-4842-B240-5F8617328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E4F1D-FE81-6840-81A0-8B3F92D4E711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9DA9D-C794-2546-B102-BDB0CF331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4E790-38DB-094F-B47D-5E00C5464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4924-D440-474B-ADC5-750D11E3C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033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9E8D36-2811-3345-8311-F5A8040F3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FD0162-74F6-C745-A8D0-6290F25CF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62151A-4B73-6D49-966C-55C36B9038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E4F1D-FE81-6840-81A0-8B3F92D4E711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307A5-5303-9A4E-98EC-B144FE1697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440A2F-AD7A-1244-BC57-674650B80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F4924-D440-474B-ADC5-750D11E3C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29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reeform 77">
            <a:extLst>
              <a:ext uri="{FF2B5EF4-FFF2-40B4-BE49-F238E27FC236}">
                <a16:creationId xmlns:a16="http://schemas.microsoft.com/office/drawing/2014/main" id="{75683682-D038-7449-B27C-0B4E2779E6CA}"/>
              </a:ext>
            </a:extLst>
          </p:cNvPr>
          <p:cNvSpPr/>
          <p:nvPr/>
        </p:nvSpPr>
        <p:spPr>
          <a:xfrm>
            <a:off x="655320" y="3230880"/>
            <a:ext cx="4541520" cy="3078480"/>
          </a:xfrm>
          <a:custGeom>
            <a:avLst/>
            <a:gdLst>
              <a:gd name="connsiteX0" fmla="*/ 0 w 4541520"/>
              <a:gd name="connsiteY0" fmla="*/ 3078480 h 3078480"/>
              <a:gd name="connsiteX1" fmla="*/ 3032760 w 4541520"/>
              <a:gd name="connsiteY1" fmla="*/ 0 h 3078480"/>
              <a:gd name="connsiteX2" fmla="*/ 4541520 w 4541520"/>
              <a:gd name="connsiteY2" fmla="*/ 1508760 h 3078480"/>
              <a:gd name="connsiteX3" fmla="*/ 0 w 4541520"/>
              <a:gd name="connsiteY3" fmla="*/ 3078480 h 307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41520" h="3078480">
                <a:moveTo>
                  <a:pt x="0" y="3078480"/>
                </a:moveTo>
                <a:lnTo>
                  <a:pt x="3032760" y="0"/>
                </a:lnTo>
                <a:lnTo>
                  <a:pt x="4541520" y="1508760"/>
                </a:lnTo>
                <a:lnTo>
                  <a:pt x="0" y="3078480"/>
                </a:lnTo>
                <a:close/>
              </a:path>
            </a:pathLst>
          </a:custGeom>
          <a:solidFill>
            <a:srgbClr val="0096FF">
              <a:alpha val="4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76">
            <a:extLst>
              <a:ext uri="{FF2B5EF4-FFF2-40B4-BE49-F238E27FC236}">
                <a16:creationId xmlns:a16="http://schemas.microsoft.com/office/drawing/2014/main" id="{E4674E33-70B1-0844-8A7C-20DBE6590043}"/>
              </a:ext>
            </a:extLst>
          </p:cNvPr>
          <p:cNvSpPr/>
          <p:nvPr/>
        </p:nvSpPr>
        <p:spPr>
          <a:xfrm>
            <a:off x="685800" y="4754880"/>
            <a:ext cx="4526280" cy="1600200"/>
          </a:xfrm>
          <a:custGeom>
            <a:avLst/>
            <a:gdLst>
              <a:gd name="connsiteX0" fmla="*/ 0 w 4526280"/>
              <a:gd name="connsiteY0" fmla="*/ 1554480 h 1600200"/>
              <a:gd name="connsiteX1" fmla="*/ 4526280 w 4526280"/>
              <a:gd name="connsiteY1" fmla="*/ 0 h 1600200"/>
              <a:gd name="connsiteX2" fmla="*/ 4434840 w 4526280"/>
              <a:gd name="connsiteY2" fmla="*/ 1600200 h 1600200"/>
              <a:gd name="connsiteX3" fmla="*/ 0 w 4526280"/>
              <a:gd name="connsiteY3" fmla="*/ 155448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6280" h="1600200">
                <a:moveTo>
                  <a:pt x="0" y="1554480"/>
                </a:moveTo>
                <a:lnTo>
                  <a:pt x="4526280" y="0"/>
                </a:lnTo>
                <a:lnTo>
                  <a:pt x="4434840" y="1600200"/>
                </a:lnTo>
                <a:lnTo>
                  <a:pt x="0" y="1554480"/>
                </a:lnTo>
                <a:close/>
              </a:path>
            </a:pathLst>
          </a:custGeom>
          <a:solidFill>
            <a:srgbClr val="9437FF">
              <a:alpha val="3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 75">
            <a:extLst>
              <a:ext uri="{FF2B5EF4-FFF2-40B4-BE49-F238E27FC236}">
                <a16:creationId xmlns:a16="http://schemas.microsoft.com/office/drawing/2014/main" id="{68060DD1-B356-434B-8618-F09D163B431F}"/>
              </a:ext>
            </a:extLst>
          </p:cNvPr>
          <p:cNvSpPr/>
          <p:nvPr/>
        </p:nvSpPr>
        <p:spPr>
          <a:xfrm>
            <a:off x="3688080" y="1569720"/>
            <a:ext cx="1630680" cy="3139440"/>
          </a:xfrm>
          <a:custGeom>
            <a:avLst/>
            <a:gdLst>
              <a:gd name="connsiteX0" fmla="*/ 1508760 w 1630680"/>
              <a:gd name="connsiteY0" fmla="*/ 3139440 h 3139440"/>
              <a:gd name="connsiteX1" fmla="*/ 0 w 1630680"/>
              <a:gd name="connsiteY1" fmla="*/ 1691640 h 3139440"/>
              <a:gd name="connsiteX2" fmla="*/ 1630680 w 1630680"/>
              <a:gd name="connsiteY2" fmla="*/ 0 h 3139440"/>
              <a:gd name="connsiteX3" fmla="*/ 1508760 w 1630680"/>
              <a:gd name="connsiteY3" fmla="*/ 3139440 h 3139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0680" h="3139440">
                <a:moveTo>
                  <a:pt x="1508760" y="3139440"/>
                </a:moveTo>
                <a:lnTo>
                  <a:pt x="0" y="1691640"/>
                </a:lnTo>
                <a:lnTo>
                  <a:pt x="1630680" y="0"/>
                </a:lnTo>
                <a:lnTo>
                  <a:pt x="1508760" y="3139440"/>
                </a:lnTo>
                <a:close/>
              </a:path>
            </a:pathLst>
          </a:custGeom>
          <a:solidFill>
            <a:srgbClr val="FFFC00">
              <a:alpha val="3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20C0DF88-7FBE-A74D-B92E-7B284507A560}"/>
              </a:ext>
            </a:extLst>
          </p:cNvPr>
          <p:cNvSpPr/>
          <p:nvPr/>
        </p:nvSpPr>
        <p:spPr>
          <a:xfrm>
            <a:off x="5120640" y="1584960"/>
            <a:ext cx="2590800" cy="4754880"/>
          </a:xfrm>
          <a:custGeom>
            <a:avLst/>
            <a:gdLst>
              <a:gd name="connsiteX0" fmla="*/ 0 w 2590800"/>
              <a:gd name="connsiteY0" fmla="*/ 4754880 h 4754880"/>
              <a:gd name="connsiteX1" fmla="*/ 2575560 w 2590800"/>
              <a:gd name="connsiteY1" fmla="*/ 0 h 4754880"/>
              <a:gd name="connsiteX2" fmla="*/ 2590800 w 2590800"/>
              <a:gd name="connsiteY2" fmla="*/ 4754880 h 4754880"/>
              <a:gd name="connsiteX3" fmla="*/ 0 w 2590800"/>
              <a:gd name="connsiteY3" fmla="*/ 4754880 h 4754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0800" h="4754880">
                <a:moveTo>
                  <a:pt x="0" y="4754880"/>
                </a:moveTo>
                <a:lnTo>
                  <a:pt x="2575560" y="0"/>
                </a:lnTo>
                <a:lnTo>
                  <a:pt x="2590800" y="4754880"/>
                </a:lnTo>
                <a:lnTo>
                  <a:pt x="0" y="4754880"/>
                </a:lnTo>
                <a:close/>
              </a:path>
            </a:pathLst>
          </a:custGeom>
          <a:solidFill>
            <a:srgbClr val="73FEFF">
              <a:alpha val="3411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9DCA52C8-6F87-4F42-9BC3-542D72388C17}"/>
              </a:ext>
            </a:extLst>
          </p:cNvPr>
          <p:cNvSpPr/>
          <p:nvPr/>
        </p:nvSpPr>
        <p:spPr>
          <a:xfrm>
            <a:off x="5120640" y="1524000"/>
            <a:ext cx="1402080" cy="4800600"/>
          </a:xfrm>
          <a:custGeom>
            <a:avLst/>
            <a:gdLst>
              <a:gd name="connsiteX0" fmla="*/ 198120 w 1402080"/>
              <a:gd name="connsiteY0" fmla="*/ 0 h 4800600"/>
              <a:gd name="connsiteX1" fmla="*/ 0 w 1402080"/>
              <a:gd name="connsiteY1" fmla="*/ 4800600 h 4800600"/>
              <a:gd name="connsiteX2" fmla="*/ 1402080 w 1402080"/>
              <a:gd name="connsiteY2" fmla="*/ 2164080 h 4800600"/>
              <a:gd name="connsiteX3" fmla="*/ 198120 w 1402080"/>
              <a:gd name="connsiteY3" fmla="*/ 0 h 480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2080" h="4800600">
                <a:moveTo>
                  <a:pt x="198120" y="0"/>
                </a:moveTo>
                <a:lnTo>
                  <a:pt x="0" y="4800600"/>
                </a:lnTo>
                <a:lnTo>
                  <a:pt x="1402080" y="2164080"/>
                </a:lnTo>
                <a:lnTo>
                  <a:pt x="198120" y="0"/>
                </a:lnTo>
                <a:close/>
              </a:path>
            </a:pathLst>
          </a:custGeom>
          <a:solidFill>
            <a:srgbClr val="FF8AD8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 71">
            <a:extLst>
              <a:ext uri="{FF2B5EF4-FFF2-40B4-BE49-F238E27FC236}">
                <a16:creationId xmlns:a16="http://schemas.microsoft.com/office/drawing/2014/main" id="{2A1AAEA8-AE3C-AC44-92FD-EE5D591E6165}"/>
              </a:ext>
            </a:extLst>
          </p:cNvPr>
          <p:cNvSpPr/>
          <p:nvPr/>
        </p:nvSpPr>
        <p:spPr>
          <a:xfrm>
            <a:off x="5318760" y="1554480"/>
            <a:ext cx="2377440" cy="2148840"/>
          </a:xfrm>
          <a:custGeom>
            <a:avLst/>
            <a:gdLst>
              <a:gd name="connsiteX0" fmla="*/ 0 w 2377440"/>
              <a:gd name="connsiteY0" fmla="*/ 0 h 2148840"/>
              <a:gd name="connsiteX1" fmla="*/ 2377440 w 2377440"/>
              <a:gd name="connsiteY1" fmla="*/ 0 h 2148840"/>
              <a:gd name="connsiteX2" fmla="*/ 1219200 w 2377440"/>
              <a:gd name="connsiteY2" fmla="*/ 2148840 h 2148840"/>
              <a:gd name="connsiteX3" fmla="*/ 0 w 2377440"/>
              <a:gd name="connsiteY3" fmla="*/ 0 h 2148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7440" h="2148840">
                <a:moveTo>
                  <a:pt x="0" y="0"/>
                </a:moveTo>
                <a:lnTo>
                  <a:pt x="2377440" y="0"/>
                </a:lnTo>
                <a:lnTo>
                  <a:pt x="1219200" y="21488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2E0B52E3-976E-C342-A708-B61C8BDF2A0D}"/>
              </a:ext>
            </a:extLst>
          </p:cNvPr>
          <p:cNvSpPr/>
          <p:nvPr/>
        </p:nvSpPr>
        <p:spPr>
          <a:xfrm>
            <a:off x="655320" y="3230880"/>
            <a:ext cx="3032760" cy="3124200"/>
          </a:xfrm>
          <a:custGeom>
            <a:avLst/>
            <a:gdLst>
              <a:gd name="connsiteX0" fmla="*/ 0 w 3032760"/>
              <a:gd name="connsiteY0" fmla="*/ 30480 h 3124200"/>
              <a:gd name="connsiteX1" fmla="*/ 0 w 3032760"/>
              <a:gd name="connsiteY1" fmla="*/ 3124200 h 3124200"/>
              <a:gd name="connsiteX2" fmla="*/ 3032760 w 3032760"/>
              <a:gd name="connsiteY2" fmla="*/ 0 h 3124200"/>
              <a:gd name="connsiteX3" fmla="*/ 0 w 3032760"/>
              <a:gd name="connsiteY3" fmla="*/ 30480 h 312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2760" h="3124200">
                <a:moveTo>
                  <a:pt x="0" y="30480"/>
                </a:moveTo>
                <a:lnTo>
                  <a:pt x="0" y="3124200"/>
                </a:lnTo>
                <a:lnTo>
                  <a:pt x="3032760" y="0"/>
                </a:lnTo>
                <a:lnTo>
                  <a:pt x="0" y="3048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20DB7571-F3D2-BA47-8D73-8710AB2A9186}"/>
              </a:ext>
            </a:extLst>
          </p:cNvPr>
          <p:cNvSpPr/>
          <p:nvPr/>
        </p:nvSpPr>
        <p:spPr>
          <a:xfrm>
            <a:off x="670560" y="1539240"/>
            <a:ext cx="3017520" cy="1722120"/>
          </a:xfrm>
          <a:custGeom>
            <a:avLst/>
            <a:gdLst>
              <a:gd name="connsiteX0" fmla="*/ 1310640 w 3017520"/>
              <a:gd name="connsiteY0" fmla="*/ 0 h 1722120"/>
              <a:gd name="connsiteX1" fmla="*/ 3017520 w 3017520"/>
              <a:gd name="connsiteY1" fmla="*/ 1706880 h 1722120"/>
              <a:gd name="connsiteX2" fmla="*/ 0 w 3017520"/>
              <a:gd name="connsiteY2" fmla="*/ 1722120 h 1722120"/>
              <a:gd name="connsiteX3" fmla="*/ 1310640 w 3017520"/>
              <a:gd name="connsiteY3" fmla="*/ 0 h 1722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17520" h="1722120">
                <a:moveTo>
                  <a:pt x="1310640" y="0"/>
                </a:moveTo>
                <a:lnTo>
                  <a:pt x="3017520" y="1706880"/>
                </a:lnTo>
                <a:lnTo>
                  <a:pt x="0" y="1722120"/>
                </a:lnTo>
                <a:lnTo>
                  <a:pt x="131064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7600AEA5-FBBD-D241-8BCA-A1677C233160}"/>
              </a:ext>
            </a:extLst>
          </p:cNvPr>
          <p:cNvSpPr/>
          <p:nvPr/>
        </p:nvSpPr>
        <p:spPr>
          <a:xfrm>
            <a:off x="1965960" y="1539240"/>
            <a:ext cx="3337560" cy="1737360"/>
          </a:xfrm>
          <a:custGeom>
            <a:avLst/>
            <a:gdLst>
              <a:gd name="connsiteX0" fmla="*/ 0 w 3337560"/>
              <a:gd name="connsiteY0" fmla="*/ 0 h 1737360"/>
              <a:gd name="connsiteX1" fmla="*/ 3337560 w 3337560"/>
              <a:gd name="connsiteY1" fmla="*/ 15240 h 1737360"/>
              <a:gd name="connsiteX2" fmla="*/ 1722120 w 3337560"/>
              <a:gd name="connsiteY2" fmla="*/ 1737360 h 1737360"/>
              <a:gd name="connsiteX3" fmla="*/ 0 w 3337560"/>
              <a:gd name="connsiteY3" fmla="*/ 0 h 173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7560" h="1737360">
                <a:moveTo>
                  <a:pt x="0" y="0"/>
                </a:moveTo>
                <a:lnTo>
                  <a:pt x="3337560" y="15240"/>
                </a:lnTo>
                <a:lnTo>
                  <a:pt x="1722120" y="17373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1D40CF92-0167-B844-B0E8-04E3FA659ECD}"/>
              </a:ext>
            </a:extLst>
          </p:cNvPr>
          <p:cNvSpPr/>
          <p:nvPr/>
        </p:nvSpPr>
        <p:spPr>
          <a:xfrm>
            <a:off x="640080" y="1539240"/>
            <a:ext cx="1356360" cy="1737360"/>
          </a:xfrm>
          <a:custGeom>
            <a:avLst/>
            <a:gdLst>
              <a:gd name="connsiteX0" fmla="*/ 0 w 1356360"/>
              <a:gd name="connsiteY0" fmla="*/ 0 h 1737360"/>
              <a:gd name="connsiteX1" fmla="*/ 1356360 w 1356360"/>
              <a:gd name="connsiteY1" fmla="*/ 0 h 1737360"/>
              <a:gd name="connsiteX2" fmla="*/ 30480 w 1356360"/>
              <a:gd name="connsiteY2" fmla="*/ 1737360 h 1737360"/>
              <a:gd name="connsiteX3" fmla="*/ 0 w 1356360"/>
              <a:gd name="connsiteY3" fmla="*/ 0 h 173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6360" h="1737360">
                <a:moveTo>
                  <a:pt x="0" y="0"/>
                </a:moveTo>
                <a:lnTo>
                  <a:pt x="1356360" y="0"/>
                </a:lnTo>
                <a:lnTo>
                  <a:pt x="30480" y="17373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3292F1-20A0-2044-B8FA-48B032DBEDDB}"/>
              </a:ext>
            </a:extLst>
          </p:cNvPr>
          <p:cNvSpPr/>
          <p:nvPr/>
        </p:nvSpPr>
        <p:spPr>
          <a:xfrm>
            <a:off x="670560" y="1554480"/>
            <a:ext cx="7040880" cy="478536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B91ED55-1AEE-F845-9BEB-40CA13956E92}"/>
              </a:ext>
            </a:extLst>
          </p:cNvPr>
          <p:cNvCxnSpPr>
            <a:cxnSpLocks/>
          </p:cNvCxnSpPr>
          <p:nvPr/>
        </p:nvCxnSpPr>
        <p:spPr>
          <a:xfrm flipV="1">
            <a:off x="5135880" y="1554480"/>
            <a:ext cx="2575560" cy="4770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08D926-D801-0D42-87C7-1C9F62ADBC99}"/>
              </a:ext>
            </a:extLst>
          </p:cNvPr>
          <p:cNvCxnSpPr>
            <a:cxnSpLocks/>
          </p:cNvCxnSpPr>
          <p:nvPr/>
        </p:nvCxnSpPr>
        <p:spPr>
          <a:xfrm flipH="1" flipV="1">
            <a:off x="5318760" y="1554480"/>
            <a:ext cx="1219200" cy="21793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16E7DC7-691D-3443-8A26-634012E82B15}"/>
              </a:ext>
            </a:extLst>
          </p:cNvPr>
          <p:cNvCxnSpPr>
            <a:cxnSpLocks/>
          </p:cNvCxnSpPr>
          <p:nvPr/>
        </p:nvCxnSpPr>
        <p:spPr>
          <a:xfrm flipH="1">
            <a:off x="5135880" y="1554480"/>
            <a:ext cx="182880" cy="4770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C4FCA8-0F2E-FC40-AEF0-ED9F1DF0AB49}"/>
              </a:ext>
            </a:extLst>
          </p:cNvPr>
          <p:cNvCxnSpPr>
            <a:cxnSpLocks/>
          </p:cNvCxnSpPr>
          <p:nvPr/>
        </p:nvCxnSpPr>
        <p:spPr>
          <a:xfrm flipH="1" flipV="1">
            <a:off x="2011680" y="1554480"/>
            <a:ext cx="3215640" cy="32156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E0AA241-50E4-6543-B515-A543E57BC9EF}"/>
              </a:ext>
            </a:extLst>
          </p:cNvPr>
          <p:cNvCxnSpPr>
            <a:cxnSpLocks/>
          </p:cNvCxnSpPr>
          <p:nvPr/>
        </p:nvCxnSpPr>
        <p:spPr>
          <a:xfrm flipH="1">
            <a:off x="670560" y="3249930"/>
            <a:ext cx="30022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257AB69-135E-0848-A74A-8FF5A6F3857C}"/>
              </a:ext>
            </a:extLst>
          </p:cNvPr>
          <p:cNvCxnSpPr>
            <a:cxnSpLocks/>
          </p:cNvCxnSpPr>
          <p:nvPr/>
        </p:nvCxnSpPr>
        <p:spPr>
          <a:xfrm flipH="1">
            <a:off x="670560" y="1569719"/>
            <a:ext cx="4648200" cy="4770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0A12E1E-EF2C-E049-8850-6F77DA3C717B}"/>
              </a:ext>
            </a:extLst>
          </p:cNvPr>
          <p:cNvCxnSpPr>
            <a:cxnSpLocks/>
          </p:cNvCxnSpPr>
          <p:nvPr/>
        </p:nvCxnSpPr>
        <p:spPr>
          <a:xfrm flipV="1">
            <a:off x="670560" y="4751070"/>
            <a:ext cx="4556760" cy="15735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9E57428-8BCA-F240-ACC3-67F7EEAF75AA}"/>
              </a:ext>
            </a:extLst>
          </p:cNvPr>
          <p:cNvCxnSpPr>
            <a:cxnSpLocks/>
          </p:cNvCxnSpPr>
          <p:nvPr/>
        </p:nvCxnSpPr>
        <p:spPr>
          <a:xfrm flipH="1">
            <a:off x="670560" y="1554480"/>
            <a:ext cx="1341120" cy="17106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3B9ED0C-4E45-DD4D-8099-6001D9ECA0C2}"/>
              </a:ext>
            </a:extLst>
          </p:cNvPr>
          <p:cNvCxnSpPr>
            <a:cxnSpLocks/>
          </p:cNvCxnSpPr>
          <p:nvPr/>
        </p:nvCxnSpPr>
        <p:spPr>
          <a:xfrm>
            <a:off x="3550920" y="1554480"/>
            <a:ext cx="121920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58EE17D-E0ED-8943-BA68-441CEE57B580}"/>
              </a:ext>
            </a:extLst>
          </p:cNvPr>
          <p:cNvCxnSpPr>
            <a:cxnSpLocks/>
          </p:cNvCxnSpPr>
          <p:nvPr/>
        </p:nvCxnSpPr>
        <p:spPr>
          <a:xfrm>
            <a:off x="2529840" y="3230880"/>
            <a:ext cx="121920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96232309-37E7-9E4B-A5CF-6704EEB91CE0}"/>
              </a:ext>
            </a:extLst>
          </p:cNvPr>
          <p:cNvSpPr txBox="1"/>
          <p:nvPr/>
        </p:nvSpPr>
        <p:spPr>
          <a:xfrm>
            <a:off x="7231031" y="229228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B182B04-DE6C-B642-89CA-42FA7AFC2063}"/>
              </a:ext>
            </a:extLst>
          </p:cNvPr>
          <p:cNvSpPr txBox="1"/>
          <p:nvPr/>
        </p:nvSpPr>
        <p:spPr>
          <a:xfrm flipH="1">
            <a:off x="5274624" y="2135415"/>
            <a:ext cx="547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232EB73-928C-CC48-B935-CCBAE566EF2B}"/>
              </a:ext>
            </a:extLst>
          </p:cNvPr>
          <p:cNvSpPr txBox="1"/>
          <p:nvPr/>
        </p:nvSpPr>
        <p:spPr>
          <a:xfrm>
            <a:off x="670560" y="229228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25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8DB9500-617A-6E41-812F-B09DE9961BBA}"/>
              </a:ext>
            </a:extLst>
          </p:cNvPr>
          <p:cNvSpPr txBox="1"/>
          <p:nvPr/>
        </p:nvSpPr>
        <p:spPr>
          <a:xfrm>
            <a:off x="2280705" y="153924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62" name="Arc 61">
            <a:extLst>
              <a:ext uri="{FF2B5EF4-FFF2-40B4-BE49-F238E27FC236}">
                <a16:creationId xmlns:a16="http://schemas.microsoft.com/office/drawing/2014/main" id="{66D3F039-445D-8849-8BF7-CDE15052D820}"/>
              </a:ext>
            </a:extLst>
          </p:cNvPr>
          <p:cNvSpPr/>
          <p:nvPr/>
        </p:nvSpPr>
        <p:spPr>
          <a:xfrm>
            <a:off x="0" y="2277041"/>
            <a:ext cx="1341120" cy="246071"/>
          </a:xfrm>
          <a:prstGeom prst="arc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Arc 62">
            <a:extLst>
              <a:ext uri="{FF2B5EF4-FFF2-40B4-BE49-F238E27FC236}">
                <a16:creationId xmlns:a16="http://schemas.microsoft.com/office/drawing/2014/main" id="{C0D77AE1-5472-064E-A9E7-82A5C85BD857}"/>
              </a:ext>
            </a:extLst>
          </p:cNvPr>
          <p:cNvSpPr/>
          <p:nvPr/>
        </p:nvSpPr>
        <p:spPr>
          <a:xfrm rot="6469167">
            <a:off x="2028435" y="1124325"/>
            <a:ext cx="1341120" cy="654272"/>
          </a:xfrm>
          <a:prstGeom prst="arc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Arc 63">
            <a:extLst>
              <a:ext uri="{FF2B5EF4-FFF2-40B4-BE49-F238E27FC236}">
                <a16:creationId xmlns:a16="http://schemas.microsoft.com/office/drawing/2014/main" id="{C67A460B-3891-F745-BBBC-ADF49B379220}"/>
              </a:ext>
            </a:extLst>
          </p:cNvPr>
          <p:cNvSpPr/>
          <p:nvPr/>
        </p:nvSpPr>
        <p:spPr>
          <a:xfrm rot="8606597">
            <a:off x="4994736" y="1862824"/>
            <a:ext cx="1341120" cy="654272"/>
          </a:xfrm>
          <a:prstGeom prst="arc">
            <a:avLst>
              <a:gd name="adj1" fmla="val 16200000"/>
              <a:gd name="adj2" fmla="val 20902649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Arc 64">
            <a:extLst>
              <a:ext uri="{FF2B5EF4-FFF2-40B4-BE49-F238E27FC236}">
                <a16:creationId xmlns:a16="http://schemas.microsoft.com/office/drawing/2014/main" id="{56E73CD3-74F3-DE45-883E-E63FF7656C3F}"/>
              </a:ext>
            </a:extLst>
          </p:cNvPr>
          <p:cNvSpPr/>
          <p:nvPr/>
        </p:nvSpPr>
        <p:spPr>
          <a:xfrm rot="9833018">
            <a:off x="7030910" y="2100247"/>
            <a:ext cx="1341120" cy="654272"/>
          </a:xfrm>
          <a:prstGeom prst="arc">
            <a:avLst>
              <a:gd name="adj1" fmla="val 17173268"/>
              <a:gd name="adj2" fmla="val 20967131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BE26F13-12D4-3F4E-9C83-31FF09F0EE82}"/>
              </a:ext>
            </a:extLst>
          </p:cNvPr>
          <p:cNvSpPr txBox="1"/>
          <p:nvPr/>
        </p:nvSpPr>
        <p:spPr>
          <a:xfrm>
            <a:off x="260656" y="1230883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3B4D513-5752-5B4F-9174-11D44A1FDDFA}"/>
              </a:ext>
            </a:extLst>
          </p:cNvPr>
          <p:cNvSpPr txBox="1"/>
          <p:nvPr/>
        </p:nvSpPr>
        <p:spPr>
          <a:xfrm>
            <a:off x="7759884" y="1220628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5C775F4-EB87-4843-99E5-8E7A03A69DBB}"/>
              </a:ext>
            </a:extLst>
          </p:cNvPr>
          <p:cNvSpPr txBox="1"/>
          <p:nvPr/>
        </p:nvSpPr>
        <p:spPr>
          <a:xfrm>
            <a:off x="260656" y="6078062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20EE0E2-00D7-944A-839B-4816EF3A7CAB}"/>
              </a:ext>
            </a:extLst>
          </p:cNvPr>
          <p:cNvSpPr txBox="1"/>
          <p:nvPr/>
        </p:nvSpPr>
        <p:spPr>
          <a:xfrm>
            <a:off x="7759884" y="6067807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14FEEA0-C162-7040-8444-15138D823FF1}"/>
              </a:ext>
            </a:extLst>
          </p:cNvPr>
          <p:cNvSpPr txBox="1"/>
          <p:nvPr/>
        </p:nvSpPr>
        <p:spPr>
          <a:xfrm>
            <a:off x="1860420" y="1087087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846D3BE-1648-E84F-8719-A974453B1978}"/>
              </a:ext>
            </a:extLst>
          </p:cNvPr>
          <p:cNvSpPr txBox="1"/>
          <p:nvPr/>
        </p:nvSpPr>
        <p:spPr>
          <a:xfrm>
            <a:off x="5137460" y="1135595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131F981-86C1-6D4A-A4B1-46BAE07E6978}"/>
              </a:ext>
            </a:extLst>
          </p:cNvPr>
          <p:cNvSpPr txBox="1"/>
          <p:nvPr/>
        </p:nvSpPr>
        <p:spPr>
          <a:xfrm>
            <a:off x="4971399" y="6265219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73ACCE4-8F7B-3740-BAE6-410C9C6E5EE1}"/>
              </a:ext>
            </a:extLst>
          </p:cNvPr>
          <p:cNvSpPr txBox="1"/>
          <p:nvPr/>
        </p:nvSpPr>
        <p:spPr>
          <a:xfrm>
            <a:off x="6539463" y="3529663"/>
            <a:ext cx="282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J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A4F938A-4A4C-644C-BCE6-545AE4AF52D0}"/>
              </a:ext>
            </a:extLst>
          </p:cNvPr>
          <p:cNvSpPr txBox="1"/>
          <p:nvPr/>
        </p:nvSpPr>
        <p:spPr>
          <a:xfrm>
            <a:off x="5242560" y="4466898"/>
            <a:ext cx="261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DEBE588-A24B-DF48-AB10-15166D113012}"/>
              </a:ext>
            </a:extLst>
          </p:cNvPr>
          <p:cNvSpPr txBox="1"/>
          <p:nvPr/>
        </p:nvSpPr>
        <p:spPr>
          <a:xfrm>
            <a:off x="3538399" y="2667135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AC04881C-436F-4C48-B728-5001F00649E7}"/>
              </a:ext>
            </a:extLst>
          </p:cNvPr>
          <p:cNvSpPr txBox="1"/>
          <p:nvPr/>
        </p:nvSpPr>
        <p:spPr>
          <a:xfrm>
            <a:off x="1170879" y="228600"/>
            <a:ext cx="56510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ADEG is a rectangle and  HK is parallel to AD</a:t>
            </a:r>
          </a:p>
          <a:p>
            <a:r>
              <a:rPr lang="en-US" sz="2400" dirty="0"/>
              <a:t>GC, BI, FD and CF are straight lines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DE6BA51-F5B0-CE49-966A-9B89B9E004D5}"/>
              </a:ext>
            </a:extLst>
          </p:cNvPr>
          <p:cNvSpPr txBox="1"/>
          <p:nvPr/>
        </p:nvSpPr>
        <p:spPr>
          <a:xfrm>
            <a:off x="231837" y="2999601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EA229ED-1D8C-174B-B986-CA0A098718BB}"/>
              </a:ext>
            </a:extLst>
          </p:cNvPr>
          <p:cNvSpPr txBox="1"/>
          <p:nvPr/>
        </p:nvSpPr>
        <p:spPr>
          <a:xfrm>
            <a:off x="8229600" y="2999601"/>
            <a:ext cx="3337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Determine which triangles are similar</a:t>
            </a:r>
          </a:p>
        </p:txBody>
      </p:sp>
    </p:spTree>
    <p:extLst>
      <p:ext uri="{BB962C8B-B14F-4D97-AF65-F5344CB8AC3E}">
        <p14:creationId xmlns:p14="http://schemas.microsoft.com/office/powerpoint/2010/main" val="2471588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reeform 77">
            <a:extLst>
              <a:ext uri="{FF2B5EF4-FFF2-40B4-BE49-F238E27FC236}">
                <a16:creationId xmlns:a16="http://schemas.microsoft.com/office/drawing/2014/main" id="{75683682-D038-7449-B27C-0B4E2779E6CA}"/>
              </a:ext>
            </a:extLst>
          </p:cNvPr>
          <p:cNvSpPr/>
          <p:nvPr/>
        </p:nvSpPr>
        <p:spPr>
          <a:xfrm>
            <a:off x="655320" y="3230880"/>
            <a:ext cx="4541520" cy="3078480"/>
          </a:xfrm>
          <a:custGeom>
            <a:avLst/>
            <a:gdLst>
              <a:gd name="connsiteX0" fmla="*/ 0 w 4541520"/>
              <a:gd name="connsiteY0" fmla="*/ 3078480 h 3078480"/>
              <a:gd name="connsiteX1" fmla="*/ 3032760 w 4541520"/>
              <a:gd name="connsiteY1" fmla="*/ 0 h 3078480"/>
              <a:gd name="connsiteX2" fmla="*/ 4541520 w 4541520"/>
              <a:gd name="connsiteY2" fmla="*/ 1508760 h 3078480"/>
              <a:gd name="connsiteX3" fmla="*/ 0 w 4541520"/>
              <a:gd name="connsiteY3" fmla="*/ 3078480 h 307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41520" h="3078480">
                <a:moveTo>
                  <a:pt x="0" y="3078480"/>
                </a:moveTo>
                <a:lnTo>
                  <a:pt x="3032760" y="0"/>
                </a:lnTo>
                <a:lnTo>
                  <a:pt x="4541520" y="1508760"/>
                </a:lnTo>
                <a:lnTo>
                  <a:pt x="0" y="307848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76">
            <a:extLst>
              <a:ext uri="{FF2B5EF4-FFF2-40B4-BE49-F238E27FC236}">
                <a16:creationId xmlns:a16="http://schemas.microsoft.com/office/drawing/2014/main" id="{E4674E33-70B1-0844-8A7C-20DBE6590043}"/>
              </a:ext>
            </a:extLst>
          </p:cNvPr>
          <p:cNvSpPr/>
          <p:nvPr/>
        </p:nvSpPr>
        <p:spPr>
          <a:xfrm>
            <a:off x="685800" y="4754880"/>
            <a:ext cx="4526280" cy="1600200"/>
          </a:xfrm>
          <a:custGeom>
            <a:avLst/>
            <a:gdLst>
              <a:gd name="connsiteX0" fmla="*/ 0 w 4526280"/>
              <a:gd name="connsiteY0" fmla="*/ 1554480 h 1600200"/>
              <a:gd name="connsiteX1" fmla="*/ 4526280 w 4526280"/>
              <a:gd name="connsiteY1" fmla="*/ 0 h 1600200"/>
              <a:gd name="connsiteX2" fmla="*/ 4434840 w 4526280"/>
              <a:gd name="connsiteY2" fmla="*/ 1600200 h 1600200"/>
              <a:gd name="connsiteX3" fmla="*/ 0 w 4526280"/>
              <a:gd name="connsiteY3" fmla="*/ 155448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6280" h="1600200">
                <a:moveTo>
                  <a:pt x="0" y="1554480"/>
                </a:moveTo>
                <a:lnTo>
                  <a:pt x="4526280" y="0"/>
                </a:lnTo>
                <a:lnTo>
                  <a:pt x="4434840" y="1600200"/>
                </a:lnTo>
                <a:lnTo>
                  <a:pt x="0" y="155448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 75">
            <a:extLst>
              <a:ext uri="{FF2B5EF4-FFF2-40B4-BE49-F238E27FC236}">
                <a16:creationId xmlns:a16="http://schemas.microsoft.com/office/drawing/2014/main" id="{68060DD1-B356-434B-8618-F09D163B431F}"/>
              </a:ext>
            </a:extLst>
          </p:cNvPr>
          <p:cNvSpPr/>
          <p:nvPr/>
        </p:nvSpPr>
        <p:spPr>
          <a:xfrm>
            <a:off x="3688080" y="1569720"/>
            <a:ext cx="1630680" cy="3139440"/>
          </a:xfrm>
          <a:custGeom>
            <a:avLst/>
            <a:gdLst>
              <a:gd name="connsiteX0" fmla="*/ 1508760 w 1630680"/>
              <a:gd name="connsiteY0" fmla="*/ 3139440 h 3139440"/>
              <a:gd name="connsiteX1" fmla="*/ 0 w 1630680"/>
              <a:gd name="connsiteY1" fmla="*/ 1691640 h 3139440"/>
              <a:gd name="connsiteX2" fmla="*/ 1630680 w 1630680"/>
              <a:gd name="connsiteY2" fmla="*/ 0 h 3139440"/>
              <a:gd name="connsiteX3" fmla="*/ 1508760 w 1630680"/>
              <a:gd name="connsiteY3" fmla="*/ 3139440 h 3139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0680" h="3139440">
                <a:moveTo>
                  <a:pt x="1508760" y="3139440"/>
                </a:moveTo>
                <a:lnTo>
                  <a:pt x="0" y="1691640"/>
                </a:lnTo>
                <a:lnTo>
                  <a:pt x="1630680" y="0"/>
                </a:lnTo>
                <a:lnTo>
                  <a:pt x="1508760" y="313944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20C0DF88-7FBE-A74D-B92E-7B284507A560}"/>
              </a:ext>
            </a:extLst>
          </p:cNvPr>
          <p:cNvSpPr/>
          <p:nvPr/>
        </p:nvSpPr>
        <p:spPr>
          <a:xfrm>
            <a:off x="5120640" y="1584960"/>
            <a:ext cx="2590800" cy="4754880"/>
          </a:xfrm>
          <a:custGeom>
            <a:avLst/>
            <a:gdLst>
              <a:gd name="connsiteX0" fmla="*/ 0 w 2590800"/>
              <a:gd name="connsiteY0" fmla="*/ 4754880 h 4754880"/>
              <a:gd name="connsiteX1" fmla="*/ 2575560 w 2590800"/>
              <a:gd name="connsiteY1" fmla="*/ 0 h 4754880"/>
              <a:gd name="connsiteX2" fmla="*/ 2590800 w 2590800"/>
              <a:gd name="connsiteY2" fmla="*/ 4754880 h 4754880"/>
              <a:gd name="connsiteX3" fmla="*/ 0 w 2590800"/>
              <a:gd name="connsiteY3" fmla="*/ 4754880 h 4754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0800" h="4754880">
                <a:moveTo>
                  <a:pt x="0" y="4754880"/>
                </a:moveTo>
                <a:lnTo>
                  <a:pt x="2575560" y="0"/>
                </a:lnTo>
                <a:lnTo>
                  <a:pt x="2590800" y="4754880"/>
                </a:lnTo>
                <a:lnTo>
                  <a:pt x="0" y="475488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9DCA52C8-6F87-4F42-9BC3-542D72388C17}"/>
              </a:ext>
            </a:extLst>
          </p:cNvPr>
          <p:cNvSpPr/>
          <p:nvPr/>
        </p:nvSpPr>
        <p:spPr>
          <a:xfrm>
            <a:off x="5120640" y="1524000"/>
            <a:ext cx="1402080" cy="4800600"/>
          </a:xfrm>
          <a:custGeom>
            <a:avLst/>
            <a:gdLst>
              <a:gd name="connsiteX0" fmla="*/ 198120 w 1402080"/>
              <a:gd name="connsiteY0" fmla="*/ 0 h 4800600"/>
              <a:gd name="connsiteX1" fmla="*/ 0 w 1402080"/>
              <a:gd name="connsiteY1" fmla="*/ 4800600 h 4800600"/>
              <a:gd name="connsiteX2" fmla="*/ 1402080 w 1402080"/>
              <a:gd name="connsiteY2" fmla="*/ 2164080 h 4800600"/>
              <a:gd name="connsiteX3" fmla="*/ 198120 w 1402080"/>
              <a:gd name="connsiteY3" fmla="*/ 0 h 480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2080" h="4800600">
                <a:moveTo>
                  <a:pt x="198120" y="0"/>
                </a:moveTo>
                <a:lnTo>
                  <a:pt x="0" y="4800600"/>
                </a:lnTo>
                <a:lnTo>
                  <a:pt x="1402080" y="2164080"/>
                </a:lnTo>
                <a:lnTo>
                  <a:pt x="198120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 71">
            <a:extLst>
              <a:ext uri="{FF2B5EF4-FFF2-40B4-BE49-F238E27FC236}">
                <a16:creationId xmlns:a16="http://schemas.microsoft.com/office/drawing/2014/main" id="{2A1AAEA8-AE3C-AC44-92FD-EE5D591E6165}"/>
              </a:ext>
            </a:extLst>
          </p:cNvPr>
          <p:cNvSpPr/>
          <p:nvPr/>
        </p:nvSpPr>
        <p:spPr>
          <a:xfrm>
            <a:off x="5318760" y="1554480"/>
            <a:ext cx="2377440" cy="2148840"/>
          </a:xfrm>
          <a:custGeom>
            <a:avLst/>
            <a:gdLst>
              <a:gd name="connsiteX0" fmla="*/ 0 w 2377440"/>
              <a:gd name="connsiteY0" fmla="*/ 0 h 2148840"/>
              <a:gd name="connsiteX1" fmla="*/ 2377440 w 2377440"/>
              <a:gd name="connsiteY1" fmla="*/ 0 h 2148840"/>
              <a:gd name="connsiteX2" fmla="*/ 1219200 w 2377440"/>
              <a:gd name="connsiteY2" fmla="*/ 2148840 h 2148840"/>
              <a:gd name="connsiteX3" fmla="*/ 0 w 2377440"/>
              <a:gd name="connsiteY3" fmla="*/ 0 h 2148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7440" h="2148840">
                <a:moveTo>
                  <a:pt x="0" y="0"/>
                </a:moveTo>
                <a:lnTo>
                  <a:pt x="2377440" y="0"/>
                </a:lnTo>
                <a:lnTo>
                  <a:pt x="1219200" y="2148840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2E0B52E3-976E-C342-A708-B61C8BDF2A0D}"/>
              </a:ext>
            </a:extLst>
          </p:cNvPr>
          <p:cNvSpPr/>
          <p:nvPr/>
        </p:nvSpPr>
        <p:spPr>
          <a:xfrm>
            <a:off x="655320" y="3230880"/>
            <a:ext cx="3032760" cy="3124200"/>
          </a:xfrm>
          <a:custGeom>
            <a:avLst/>
            <a:gdLst>
              <a:gd name="connsiteX0" fmla="*/ 0 w 3032760"/>
              <a:gd name="connsiteY0" fmla="*/ 30480 h 3124200"/>
              <a:gd name="connsiteX1" fmla="*/ 0 w 3032760"/>
              <a:gd name="connsiteY1" fmla="*/ 3124200 h 3124200"/>
              <a:gd name="connsiteX2" fmla="*/ 3032760 w 3032760"/>
              <a:gd name="connsiteY2" fmla="*/ 0 h 3124200"/>
              <a:gd name="connsiteX3" fmla="*/ 0 w 3032760"/>
              <a:gd name="connsiteY3" fmla="*/ 30480 h 312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2760" h="3124200">
                <a:moveTo>
                  <a:pt x="0" y="30480"/>
                </a:moveTo>
                <a:lnTo>
                  <a:pt x="0" y="3124200"/>
                </a:lnTo>
                <a:lnTo>
                  <a:pt x="3032760" y="0"/>
                </a:lnTo>
                <a:lnTo>
                  <a:pt x="0" y="3048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20DB7571-F3D2-BA47-8D73-8710AB2A9186}"/>
              </a:ext>
            </a:extLst>
          </p:cNvPr>
          <p:cNvSpPr/>
          <p:nvPr/>
        </p:nvSpPr>
        <p:spPr>
          <a:xfrm>
            <a:off x="670560" y="1539240"/>
            <a:ext cx="3017520" cy="1722120"/>
          </a:xfrm>
          <a:custGeom>
            <a:avLst/>
            <a:gdLst>
              <a:gd name="connsiteX0" fmla="*/ 1310640 w 3017520"/>
              <a:gd name="connsiteY0" fmla="*/ 0 h 1722120"/>
              <a:gd name="connsiteX1" fmla="*/ 3017520 w 3017520"/>
              <a:gd name="connsiteY1" fmla="*/ 1706880 h 1722120"/>
              <a:gd name="connsiteX2" fmla="*/ 0 w 3017520"/>
              <a:gd name="connsiteY2" fmla="*/ 1722120 h 1722120"/>
              <a:gd name="connsiteX3" fmla="*/ 1310640 w 3017520"/>
              <a:gd name="connsiteY3" fmla="*/ 0 h 1722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17520" h="1722120">
                <a:moveTo>
                  <a:pt x="1310640" y="0"/>
                </a:moveTo>
                <a:lnTo>
                  <a:pt x="3017520" y="1706880"/>
                </a:lnTo>
                <a:lnTo>
                  <a:pt x="0" y="1722120"/>
                </a:lnTo>
                <a:lnTo>
                  <a:pt x="1310640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7600AEA5-FBBD-D241-8BCA-A1677C233160}"/>
              </a:ext>
            </a:extLst>
          </p:cNvPr>
          <p:cNvSpPr/>
          <p:nvPr/>
        </p:nvSpPr>
        <p:spPr>
          <a:xfrm>
            <a:off x="1965960" y="1539240"/>
            <a:ext cx="3337560" cy="1737360"/>
          </a:xfrm>
          <a:custGeom>
            <a:avLst/>
            <a:gdLst>
              <a:gd name="connsiteX0" fmla="*/ 0 w 3337560"/>
              <a:gd name="connsiteY0" fmla="*/ 0 h 1737360"/>
              <a:gd name="connsiteX1" fmla="*/ 3337560 w 3337560"/>
              <a:gd name="connsiteY1" fmla="*/ 15240 h 1737360"/>
              <a:gd name="connsiteX2" fmla="*/ 1722120 w 3337560"/>
              <a:gd name="connsiteY2" fmla="*/ 1737360 h 1737360"/>
              <a:gd name="connsiteX3" fmla="*/ 0 w 3337560"/>
              <a:gd name="connsiteY3" fmla="*/ 0 h 173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7560" h="1737360">
                <a:moveTo>
                  <a:pt x="0" y="0"/>
                </a:moveTo>
                <a:lnTo>
                  <a:pt x="3337560" y="15240"/>
                </a:lnTo>
                <a:lnTo>
                  <a:pt x="1722120" y="1737360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1D40CF92-0167-B844-B0E8-04E3FA659ECD}"/>
              </a:ext>
            </a:extLst>
          </p:cNvPr>
          <p:cNvSpPr/>
          <p:nvPr/>
        </p:nvSpPr>
        <p:spPr>
          <a:xfrm>
            <a:off x="640080" y="1539240"/>
            <a:ext cx="1356360" cy="1737360"/>
          </a:xfrm>
          <a:custGeom>
            <a:avLst/>
            <a:gdLst>
              <a:gd name="connsiteX0" fmla="*/ 0 w 1356360"/>
              <a:gd name="connsiteY0" fmla="*/ 0 h 1737360"/>
              <a:gd name="connsiteX1" fmla="*/ 1356360 w 1356360"/>
              <a:gd name="connsiteY1" fmla="*/ 0 h 1737360"/>
              <a:gd name="connsiteX2" fmla="*/ 30480 w 1356360"/>
              <a:gd name="connsiteY2" fmla="*/ 1737360 h 1737360"/>
              <a:gd name="connsiteX3" fmla="*/ 0 w 1356360"/>
              <a:gd name="connsiteY3" fmla="*/ 0 h 173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6360" h="1737360">
                <a:moveTo>
                  <a:pt x="0" y="0"/>
                </a:moveTo>
                <a:lnTo>
                  <a:pt x="1356360" y="0"/>
                </a:lnTo>
                <a:lnTo>
                  <a:pt x="30480" y="1737360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3292F1-20A0-2044-B8FA-48B032DBEDDB}"/>
              </a:ext>
            </a:extLst>
          </p:cNvPr>
          <p:cNvSpPr/>
          <p:nvPr/>
        </p:nvSpPr>
        <p:spPr>
          <a:xfrm>
            <a:off x="670560" y="1554480"/>
            <a:ext cx="7040880" cy="478536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B91ED55-1AEE-F845-9BEB-40CA13956E92}"/>
              </a:ext>
            </a:extLst>
          </p:cNvPr>
          <p:cNvCxnSpPr>
            <a:cxnSpLocks/>
          </p:cNvCxnSpPr>
          <p:nvPr/>
        </p:nvCxnSpPr>
        <p:spPr>
          <a:xfrm flipV="1">
            <a:off x="5135880" y="1554480"/>
            <a:ext cx="2575560" cy="4770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08D926-D801-0D42-87C7-1C9F62ADBC99}"/>
              </a:ext>
            </a:extLst>
          </p:cNvPr>
          <p:cNvCxnSpPr>
            <a:cxnSpLocks/>
          </p:cNvCxnSpPr>
          <p:nvPr/>
        </p:nvCxnSpPr>
        <p:spPr>
          <a:xfrm flipH="1" flipV="1">
            <a:off x="5318760" y="1554480"/>
            <a:ext cx="1219200" cy="21793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16E7DC7-691D-3443-8A26-634012E82B15}"/>
              </a:ext>
            </a:extLst>
          </p:cNvPr>
          <p:cNvCxnSpPr>
            <a:cxnSpLocks/>
          </p:cNvCxnSpPr>
          <p:nvPr/>
        </p:nvCxnSpPr>
        <p:spPr>
          <a:xfrm flipH="1">
            <a:off x="5135880" y="1554480"/>
            <a:ext cx="182880" cy="4770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C4FCA8-0F2E-FC40-AEF0-ED9F1DF0AB49}"/>
              </a:ext>
            </a:extLst>
          </p:cNvPr>
          <p:cNvCxnSpPr>
            <a:cxnSpLocks/>
          </p:cNvCxnSpPr>
          <p:nvPr/>
        </p:nvCxnSpPr>
        <p:spPr>
          <a:xfrm flipH="1" flipV="1">
            <a:off x="2011680" y="1554480"/>
            <a:ext cx="3215640" cy="32156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E0AA241-50E4-6543-B515-A543E57BC9EF}"/>
              </a:ext>
            </a:extLst>
          </p:cNvPr>
          <p:cNvCxnSpPr>
            <a:cxnSpLocks/>
          </p:cNvCxnSpPr>
          <p:nvPr/>
        </p:nvCxnSpPr>
        <p:spPr>
          <a:xfrm flipH="1">
            <a:off x="670560" y="3249930"/>
            <a:ext cx="30022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257AB69-135E-0848-A74A-8FF5A6F3857C}"/>
              </a:ext>
            </a:extLst>
          </p:cNvPr>
          <p:cNvCxnSpPr>
            <a:cxnSpLocks/>
          </p:cNvCxnSpPr>
          <p:nvPr/>
        </p:nvCxnSpPr>
        <p:spPr>
          <a:xfrm flipH="1">
            <a:off x="670560" y="1569719"/>
            <a:ext cx="4648200" cy="4770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0A12E1E-EF2C-E049-8850-6F77DA3C717B}"/>
              </a:ext>
            </a:extLst>
          </p:cNvPr>
          <p:cNvCxnSpPr>
            <a:cxnSpLocks/>
          </p:cNvCxnSpPr>
          <p:nvPr/>
        </p:nvCxnSpPr>
        <p:spPr>
          <a:xfrm flipV="1">
            <a:off x="670560" y="4751070"/>
            <a:ext cx="4556760" cy="15735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9E57428-8BCA-F240-ACC3-67F7EEAF75AA}"/>
              </a:ext>
            </a:extLst>
          </p:cNvPr>
          <p:cNvCxnSpPr>
            <a:cxnSpLocks/>
          </p:cNvCxnSpPr>
          <p:nvPr/>
        </p:nvCxnSpPr>
        <p:spPr>
          <a:xfrm flipH="1">
            <a:off x="670560" y="1554480"/>
            <a:ext cx="1341120" cy="17106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3B9ED0C-4E45-DD4D-8099-6001D9ECA0C2}"/>
              </a:ext>
            </a:extLst>
          </p:cNvPr>
          <p:cNvCxnSpPr>
            <a:cxnSpLocks/>
          </p:cNvCxnSpPr>
          <p:nvPr/>
        </p:nvCxnSpPr>
        <p:spPr>
          <a:xfrm>
            <a:off x="3550920" y="1554480"/>
            <a:ext cx="121920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58EE17D-E0ED-8943-BA68-441CEE57B580}"/>
              </a:ext>
            </a:extLst>
          </p:cNvPr>
          <p:cNvCxnSpPr>
            <a:cxnSpLocks/>
          </p:cNvCxnSpPr>
          <p:nvPr/>
        </p:nvCxnSpPr>
        <p:spPr>
          <a:xfrm>
            <a:off x="2529840" y="3230880"/>
            <a:ext cx="121920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96232309-37E7-9E4B-A5CF-6704EEB91CE0}"/>
              </a:ext>
            </a:extLst>
          </p:cNvPr>
          <p:cNvSpPr txBox="1"/>
          <p:nvPr/>
        </p:nvSpPr>
        <p:spPr>
          <a:xfrm>
            <a:off x="7231031" y="229228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B182B04-DE6C-B642-89CA-42FA7AFC2063}"/>
              </a:ext>
            </a:extLst>
          </p:cNvPr>
          <p:cNvSpPr txBox="1"/>
          <p:nvPr/>
        </p:nvSpPr>
        <p:spPr>
          <a:xfrm flipH="1">
            <a:off x="5274624" y="2135415"/>
            <a:ext cx="547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232EB73-928C-CC48-B935-CCBAE566EF2B}"/>
              </a:ext>
            </a:extLst>
          </p:cNvPr>
          <p:cNvSpPr txBox="1"/>
          <p:nvPr/>
        </p:nvSpPr>
        <p:spPr>
          <a:xfrm>
            <a:off x="670560" y="229228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25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8DB9500-617A-6E41-812F-B09DE9961BBA}"/>
              </a:ext>
            </a:extLst>
          </p:cNvPr>
          <p:cNvSpPr txBox="1"/>
          <p:nvPr/>
        </p:nvSpPr>
        <p:spPr>
          <a:xfrm>
            <a:off x="2280705" y="153924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62" name="Arc 61">
            <a:extLst>
              <a:ext uri="{FF2B5EF4-FFF2-40B4-BE49-F238E27FC236}">
                <a16:creationId xmlns:a16="http://schemas.microsoft.com/office/drawing/2014/main" id="{66D3F039-445D-8849-8BF7-CDE15052D820}"/>
              </a:ext>
            </a:extLst>
          </p:cNvPr>
          <p:cNvSpPr/>
          <p:nvPr/>
        </p:nvSpPr>
        <p:spPr>
          <a:xfrm>
            <a:off x="0" y="2277041"/>
            <a:ext cx="1341120" cy="246071"/>
          </a:xfrm>
          <a:prstGeom prst="arc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Arc 62">
            <a:extLst>
              <a:ext uri="{FF2B5EF4-FFF2-40B4-BE49-F238E27FC236}">
                <a16:creationId xmlns:a16="http://schemas.microsoft.com/office/drawing/2014/main" id="{C0D77AE1-5472-064E-A9E7-82A5C85BD857}"/>
              </a:ext>
            </a:extLst>
          </p:cNvPr>
          <p:cNvSpPr/>
          <p:nvPr/>
        </p:nvSpPr>
        <p:spPr>
          <a:xfrm rot="6469167">
            <a:off x="2028435" y="1124325"/>
            <a:ext cx="1341120" cy="654272"/>
          </a:xfrm>
          <a:prstGeom prst="arc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Arc 63">
            <a:extLst>
              <a:ext uri="{FF2B5EF4-FFF2-40B4-BE49-F238E27FC236}">
                <a16:creationId xmlns:a16="http://schemas.microsoft.com/office/drawing/2014/main" id="{C67A460B-3891-F745-BBBC-ADF49B379220}"/>
              </a:ext>
            </a:extLst>
          </p:cNvPr>
          <p:cNvSpPr/>
          <p:nvPr/>
        </p:nvSpPr>
        <p:spPr>
          <a:xfrm rot="8606597">
            <a:off x="4994736" y="1862824"/>
            <a:ext cx="1341120" cy="654272"/>
          </a:xfrm>
          <a:prstGeom prst="arc">
            <a:avLst>
              <a:gd name="adj1" fmla="val 16200000"/>
              <a:gd name="adj2" fmla="val 20902649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Arc 64">
            <a:extLst>
              <a:ext uri="{FF2B5EF4-FFF2-40B4-BE49-F238E27FC236}">
                <a16:creationId xmlns:a16="http://schemas.microsoft.com/office/drawing/2014/main" id="{56E73CD3-74F3-DE45-883E-E63FF7656C3F}"/>
              </a:ext>
            </a:extLst>
          </p:cNvPr>
          <p:cNvSpPr/>
          <p:nvPr/>
        </p:nvSpPr>
        <p:spPr>
          <a:xfrm rot="9833018">
            <a:off x="7030910" y="2100247"/>
            <a:ext cx="1341120" cy="654272"/>
          </a:xfrm>
          <a:prstGeom prst="arc">
            <a:avLst>
              <a:gd name="adj1" fmla="val 17173268"/>
              <a:gd name="adj2" fmla="val 20967131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BE26F13-12D4-3F4E-9C83-31FF09F0EE82}"/>
              </a:ext>
            </a:extLst>
          </p:cNvPr>
          <p:cNvSpPr txBox="1"/>
          <p:nvPr/>
        </p:nvSpPr>
        <p:spPr>
          <a:xfrm>
            <a:off x="260656" y="1230883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3B4D513-5752-5B4F-9174-11D44A1FDDFA}"/>
              </a:ext>
            </a:extLst>
          </p:cNvPr>
          <p:cNvSpPr txBox="1"/>
          <p:nvPr/>
        </p:nvSpPr>
        <p:spPr>
          <a:xfrm>
            <a:off x="7759884" y="1220628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5C775F4-EB87-4843-99E5-8E7A03A69DBB}"/>
              </a:ext>
            </a:extLst>
          </p:cNvPr>
          <p:cNvSpPr txBox="1"/>
          <p:nvPr/>
        </p:nvSpPr>
        <p:spPr>
          <a:xfrm>
            <a:off x="260656" y="6078062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20EE0E2-00D7-944A-839B-4816EF3A7CAB}"/>
              </a:ext>
            </a:extLst>
          </p:cNvPr>
          <p:cNvSpPr txBox="1"/>
          <p:nvPr/>
        </p:nvSpPr>
        <p:spPr>
          <a:xfrm>
            <a:off x="7759884" y="6067807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14FEEA0-C162-7040-8444-15138D823FF1}"/>
              </a:ext>
            </a:extLst>
          </p:cNvPr>
          <p:cNvSpPr txBox="1"/>
          <p:nvPr/>
        </p:nvSpPr>
        <p:spPr>
          <a:xfrm>
            <a:off x="1860420" y="1087087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846D3BE-1648-E84F-8719-A974453B1978}"/>
              </a:ext>
            </a:extLst>
          </p:cNvPr>
          <p:cNvSpPr txBox="1"/>
          <p:nvPr/>
        </p:nvSpPr>
        <p:spPr>
          <a:xfrm>
            <a:off x="5137460" y="1135595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131F981-86C1-6D4A-A4B1-46BAE07E6978}"/>
              </a:ext>
            </a:extLst>
          </p:cNvPr>
          <p:cNvSpPr txBox="1"/>
          <p:nvPr/>
        </p:nvSpPr>
        <p:spPr>
          <a:xfrm>
            <a:off x="4971399" y="6265219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73ACCE4-8F7B-3740-BAE6-410C9C6E5EE1}"/>
              </a:ext>
            </a:extLst>
          </p:cNvPr>
          <p:cNvSpPr txBox="1"/>
          <p:nvPr/>
        </p:nvSpPr>
        <p:spPr>
          <a:xfrm>
            <a:off x="6539463" y="3529663"/>
            <a:ext cx="282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J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A4F938A-4A4C-644C-BCE6-545AE4AF52D0}"/>
              </a:ext>
            </a:extLst>
          </p:cNvPr>
          <p:cNvSpPr txBox="1"/>
          <p:nvPr/>
        </p:nvSpPr>
        <p:spPr>
          <a:xfrm>
            <a:off x="5242560" y="4466898"/>
            <a:ext cx="261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DEBE588-A24B-DF48-AB10-15166D113012}"/>
              </a:ext>
            </a:extLst>
          </p:cNvPr>
          <p:cNvSpPr txBox="1"/>
          <p:nvPr/>
        </p:nvSpPr>
        <p:spPr>
          <a:xfrm>
            <a:off x="3538399" y="2667135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AC04881C-436F-4C48-B728-5001F00649E7}"/>
              </a:ext>
            </a:extLst>
          </p:cNvPr>
          <p:cNvSpPr txBox="1"/>
          <p:nvPr/>
        </p:nvSpPr>
        <p:spPr>
          <a:xfrm>
            <a:off x="1170879" y="228600"/>
            <a:ext cx="56510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ADEG is a rectangle and  HK is parallel to AD</a:t>
            </a:r>
          </a:p>
          <a:p>
            <a:r>
              <a:rPr lang="en-US" sz="2400" dirty="0"/>
              <a:t>GC, BI, FD and CF are straight lines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DE6BA51-F5B0-CE49-966A-9B89B9E004D5}"/>
              </a:ext>
            </a:extLst>
          </p:cNvPr>
          <p:cNvSpPr txBox="1"/>
          <p:nvPr/>
        </p:nvSpPr>
        <p:spPr>
          <a:xfrm>
            <a:off x="231837" y="2999601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EA229ED-1D8C-174B-B986-CA0A098718BB}"/>
              </a:ext>
            </a:extLst>
          </p:cNvPr>
          <p:cNvSpPr txBox="1"/>
          <p:nvPr/>
        </p:nvSpPr>
        <p:spPr>
          <a:xfrm>
            <a:off x="8199120" y="5247065"/>
            <a:ext cx="3337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Determine which triangles are similar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41E2F6-506A-A345-A7A6-F023C2F3B62A}"/>
              </a:ext>
            </a:extLst>
          </p:cNvPr>
          <p:cNvSpPr txBox="1"/>
          <p:nvPr/>
        </p:nvSpPr>
        <p:spPr>
          <a:xfrm>
            <a:off x="8273345" y="504303"/>
            <a:ext cx="33375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CJ equals DJ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CK equals BK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KG equals IG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80643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3292F1-20A0-2044-B8FA-48B032DBEDDB}"/>
              </a:ext>
            </a:extLst>
          </p:cNvPr>
          <p:cNvSpPr/>
          <p:nvPr/>
        </p:nvSpPr>
        <p:spPr>
          <a:xfrm>
            <a:off x="2788920" y="1463040"/>
            <a:ext cx="7040880" cy="47853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B91ED55-1AEE-F845-9BEB-40CA13956E92}"/>
              </a:ext>
            </a:extLst>
          </p:cNvPr>
          <p:cNvCxnSpPr>
            <a:cxnSpLocks/>
          </p:cNvCxnSpPr>
          <p:nvPr/>
        </p:nvCxnSpPr>
        <p:spPr>
          <a:xfrm flipV="1">
            <a:off x="7254240" y="1463040"/>
            <a:ext cx="2575560" cy="47701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08D926-D801-0D42-87C7-1C9F62ADBC99}"/>
              </a:ext>
            </a:extLst>
          </p:cNvPr>
          <p:cNvCxnSpPr>
            <a:cxnSpLocks/>
          </p:cNvCxnSpPr>
          <p:nvPr/>
        </p:nvCxnSpPr>
        <p:spPr>
          <a:xfrm flipH="1" flipV="1">
            <a:off x="7437120" y="1463040"/>
            <a:ext cx="1219200" cy="217932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16E7DC7-691D-3443-8A26-634012E82B15}"/>
              </a:ext>
            </a:extLst>
          </p:cNvPr>
          <p:cNvCxnSpPr>
            <a:cxnSpLocks/>
          </p:cNvCxnSpPr>
          <p:nvPr/>
        </p:nvCxnSpPr>
        <p:spPr>
          <a:xfrm flipH="1">
            <a:off x="7254240" y="1463040"/>
            <a:ext cx="182880" cy="47701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C4FCA8-0F2E-FC40-AEF0-ED9F1DF0AB49}"/>
              </a:ext>
            </a:extLst>
          </p:cNvPr>
          <p:cNvCxnSpPr>
            <a:cxnSpLocks/>
          </p:cNvCxnSpPr>
          <p:nvPr/>
        </p:nvCxnSpPr>
        <p:spPr>
          <a:xfrm flipH="1" flipV="1">
            <a:off x="4130040" y="1463040"/>
            <a:ext cx="3215640" cy="321564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E0AA241-50E4-6543-B515-A543E57BC9EF}"/>
              </a:ext>
            </a:extLst>
          </p:cNvPr>
          <p:cNvCxnSpPr>
            <a:cxnSpLocks/>
          </p:cNvCxnSpPr>
          <p:nvPr/>
        </p:nvCxnSpPr>
        <p:spPr>
          <a:xfrm flipH="1">
            <a:off x="2788920" y="3158490"/>
            <a:ext cx="300228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257AB69-135E-0848-A74A-8FF5A6F3857C}"/>
              </a:ext>
            </a:extLst>
          </p:cNvPr>
          <p:cNvCxnSpPr>
            <a:cxnSpLocks/>
          </p:cNvCxnSpPr>
          <p:nvPr/>
        </p:nvCxnSpPr>
        <p:spPr>
          <a:xfrm flipH="1">
            <a:off x="2788920" y="1478279"/>
            <a:ext cx="4648200" cy="47701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0A12E1E-EF2C-E049-8850-6F77DA3C717B}"/>
              </a:ext>
            </a:extLst>
          </p:cNvPr>
          <p:cNvCxnSpPr>
            <a:cxnSpLocks/>
          </p:cNvCxnSpPr>
          <p:nvPr/>
        </p:nvCxnSpPr>
        <p:spPr>
          <a:xfrm flipV="1">
            <a:off x="2788920" y="4659630"/>
            <a:ext cx="4556760" cy="1573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9E57428-8BCA-F240-ACC3-67F7EEAF75AA}"/>
              </a:ext>
            </a:extLst>
          </p:cNvPr>
          <p:cNvCxnSpPr>
            <a:cxnSpLocks/>
          </p:cNvCxnSpPr>
          <p:nvPr/>
        </p:nvCxnSpPr>
        <p:spPr>
          <a:xfrm flipH="1">
            <a:off x="2788920" y="1463040"/>
            <a:ext cx="1341120" cy="17106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3B9ED0C-4E45-DD4D-8099-6001D9ECA0C2}"/>
              </a:ext>
            </a:extLst>
          </p:cNvPr>
          <p:cNvCxnSpPr>
            <a:cxnSpLocks/>
          </p:cNvCxnSpPr>
          <p:nvPr/>
        </p:nvCxnSpPr>
        <p:spPr>
          <a:xfrm>
            <a:off x="5669280" y="1463040"/>
            <a:ext cx="12192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58EE17D-E0ED-8943-BA68-441CEE57B580}"/>
              </a:ext>
            </a:extLst>
          </p:cNvPr>
          <p:cNvCxnSpPr>
            <a:cxnSpLocks/>
          </p:cNvCxnSpPr>
          <p:nvPr/>
        </p:nvCxnSpPr>
        <p:spPr>
          <a:xfrm>
            <a:off x="4648200" y="3139440"/>
            <a:ext cx="12192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9429FE7-2759-0147-905B-10C768A2484B}"/>
              </a:ext>
            </a:extLst>
          </p:cNvPr>
          <p:cNvSpPr txBox="1"/>
          <p:nvPr/>
        </p:nvSpPr>
        <p:spPr>
          <a:xfrm>
            <a:off x="9411096" y="586382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AA0AEF-D183-1347-AC5A-3388E1D174A7}"/>
              </a:ext>
            </a:extLst>
          </p:cNvPr>
          <p:cNvSpPr txBox="1"/>
          <p:nvPr/>
        </p:nvSpPr>
        <p:spPr>
          <a:xfrm>
            <a:off x="9456816" y="208430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A8412F-60C8-1542-A592-87A2F6B13FDB}"/>
              </a:ext>
            </a:extLst>
          </p:cNvPr>
          <p:cNvSpPr txBox="1"/>
          <p:nvPr/>
        </p:nvSpPr>
        <p:spPr>
          <a:xfrm>
            <a:off x="9136776" y="1566148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3BD574-C326-DC4F-9840-81E7AC8F39F3}"/>
              </a:ext>
            </a:extLst>
          </p:cNvPr>
          <p:cNvSpPr txBox="1"/>
          <p:nvPr/>
        </p:nvSpPr>
        <p:spPr>
          <a:xfrm flipH="1">
            <a:off x="7460376" y="5833348"/>
            <a:ext cx="525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D1F620-C8FB-E948-9B04-594CAB4D9E03}"/>
              </a:ext>
            </a:extLst>
          </p:cNvPr>
          <p:cNvSpPr txBox="1"/>
          <p:nvPr/>
        </p:nvSpPr>
        <p:spPr>
          <a:xfrm flipH="1">
            <a:off x="7711836" y="1566148"/>
            <a:ext cx="54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65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52357BD-96F3-D449-8BAB-257908970391}"/>
              </a:ext>
            </a:extLst>
          </p:cNvPr>
          <p:cNvCxnSpPr>
            <a:cxnSpLocks/>
          </p:cNvCxnSpPr>
          <p:nvPr/>
        </p:nvCxnSpPr>
        <p:spPr>
          <a:xfrm flipH="1">
            <a:off x="7970520" y="2453640"/>
            <a:ext cx="198912" cy="1716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F257252-2AD6-3345-918C-F28715EF1747}"/>
              </a:ext>
            </a:extLst>
          </p:cNvPr>
          <p:cNvCxnSpPr>
            <a:cxnSpLocks/>
          </p:cNvCxnSpPr>
          <p:nvPr/>
        </p:nvCxnSpPr>
        <p:spPr>
          <a:xfrm>
            <a:off x="9205356" y="2310646"/>
            <a:ext cx="205740" cy="2288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B4D3E66-99D4-9C43-8B89-F6B2BC94A731}"/>
              </a:ext>
            </a:extLst>
          </p:cNvPr>
          <p:cNvSpPr txBox="1"/>
          <p:nvPr/>
        </p:nvSpPr>
        <p:spPr>
          <a:xfrm flipH="1">
            <a:off x="8436132" y="2886194"/>
            <a:ext cx="54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21D4FA0-5AA9-2840-A363-ABF37C49BF42}"/>
              </a:ext>
            </a:extLst>
          </p:cNvPr>
          <p:cNvSpPr txBox="1"/>
          <p:nvPr/>
        </p:nvSpPr>
        <p:spPr>
          <a:xfrm flipH="1">
            <a:off x="8131332" y="3465314"/>
            <a:ext cx="54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130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3B9B4B-FCD1-D846-B797-07820315DD91}"/>
              </a:ext>
            </a:extLst>
          </p:cNvPr>
          <p:cNvSpPr txBox="1"/>
          <p:nvPr/>
        </p:nvSpPr>
        <p:spPr>
          <a:xfrm flipH="1">
            <a:off x="7399416" y="1899642"/>
            <a:ext cx="54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4CDB79E-1831-9D45-9AB8-1636955FC7EB}"/>
              </a:ext>
            </a:extLst>
          </p:cNvPr>
          <p:cNvSpPr txBox="1"/>
          <p:nvPr/>
        </p:nvSpPr>
        <p:spPr>
          <a:xfrm flipH="1">
            <a:off x="7273884" y="5131415"/>
            <a:ext cx="54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D27107C-C011-7E4B-9878-3193C09026D6}"/>
              </a:ext>
            </a:extLst>
          </p:cNvPr>
          <p:cNvSpPr txBox="1"/>
          <p:nvPr/>
        </p:nvSpPr>
        <p:spPr>
          <a:xfrm flipH="1">
            <a:off x="6694764" y="5793016"/>
            <a:ext cx="54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E17B203-1DCD-2642-BDB8-B0997FC5DB5B}"/>
              </a:ext>
            </a:extLst>
          </p:cNvPr>
          <p:cNvSpPr txBox="1"/>
          <p:nvPr/>
        </p:nvSpPr>
        <p:spPr>
          <a:xfrm>
            <a:off x="2910840" y="148792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14231DF-5A72-B94D-BB9B-899AFEA05B77}"/>
              </a:ext>
            </a:extLst>
          </p:cNvPr>
          <p:cNvSpPr txBox="1"/>
          <p:nvPr/>
        </p:nvSpPr>
        <p:spPr>
          <a:xfrm>
            <a:off x="2743200" y="316813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98373C-AC65-184A-932F-0868615D6174}"/>
              </a:ext>
            </a:extLst>
          </p:cNvPr>
          <p:cNvSpPr txBox="1"/>
          <p:nvPr/>
        </p:nvSpPr>
        <p:spPr>
          <a:xfrm>
            <a:off x="2742408" y="255001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5611D3A-1DFE-0941-8ABB-7EC0ACA177EA}"/>
              </a:ext>
            </a:extLst>
          </p:cNvPr>
          <p:cNvSpPr txBox="1"/>
          <p:nvPr/>
        </p:nvSpPr>
        <p:spPr>
          <a:xfrm>
            <a:off x="3581004" y="144780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65</a:t>
            </a:r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5B2C8BF-F6CE-8344-9286-9C91E69E9762}"/>
              </a:ext>
            </a:extLst>
          </p:cNvPr>
          <p:cNvSpPr txBox="1"/>
          <p:nvPr/>
        </p:nvSpPr>
        <p:spPr>
          <a:xfrm>
            <a:off x="3108168" y="277415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F7F0AD4-7E94-3641-A548-D508AA81E265}"/>
              </a:ext>
            </a:extLst>
          </p:cNvPr>
          <p:cNvSpPr txBox="1"/>
          <p:nvPr/>
        </p:nvSpPr>
        <p:spPr>
          <a:xfrm>
            <a:off x="4399065" y="144780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57AE3F5-BDDD-8B4E-A37E-E338279AB712}"/>
              </a:ext>
            </a:extLst>
          </p:cNvPr>
          <p:cNvSpPr txBox="1"/>
          <p:nvPr/>
        </p:nvSpPr>
        <p:spPr>
          <a:xfrm>
            <a:off x="5064084" y="277225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EBED6A0-F029-9B41-A3AC-E6042AF65B7A}"/>
              </a:ext>
            </a:extLst>
          </p:cNvPr>
          <p:cNvSpPr txBox="1"/>
          <p:nvPr/>
        </p:nvSpPr>
        <p:spPr>
          <a:xfrm>
            <a:off x="3934641" y="16474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65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51DC596-243F-C84A-8F4D-27D64113984D}"/>
              </a:ext>
            </a:extLst>
          </p:cNvPr>
          <p:cNvCxnSpPr>
            <a:cxnSpLocks/>
          </p:cNvCxnSpPr>
          <p:nvPr/>
        </p:nvCxnSpPr>
        <p:spPr>
          <a:xfrm flipH="1" flipV="1">
            <a:off x="4450080" y="4347449"/>
            <a:ext cx="198120" cy="15239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644A8E2-C23F-044A-9906-F68E1F9B7637}"/>
              </a:ext>
            </a:extLst>
          </p:cNvPr>
          <p:cNvCxnSpPr>
            <a:cxnSpLocks/>
          </p:cNvCxnSpPr>
          <p:nvPr/>
        </p:nvCxnSpPr>
        <p:spPr>
          <a:xfrm flipH="1" flipV="1">
            <a:off x="5147112" y="5227322"/>
            <a:ext cx="118704" cy="2734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EBF1D90D-F5F3-874C-B466-E74F5F1B0B88}"/>
              </a:ext>
            </a:extLst>
          </p:cNvPr>
          <p:cNvSpPr txBox="1"/>
          <p:nvPr/>
        </p:nvSpPr>
        <p:spPr>
          <a:xfrm>
            <a:off x="6759336" y="149744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50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2A2F36F-C43A-234B-B3D5-361353C66271}"/>
              </a:ext>
            </a:extLst>
          </p:cNvPr>
          <p:cNvCxnSpPr>
            <a:cxnSpLocks/>
          </p:cNvCxnSpPr>
          <p:nvPr/>
        </p:nvCxnSpPr>
        <p:spPr>
          <a:xfrm flipH="1">
            <a:off x="4859790" y="2139194"/>
            <a:ext cx="201659" cy="2763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F756562-052B-5B4B-8DBB-BED1DE4F69FB}"/>
              </a:ext>
            </a:extLst>
          </p:cNvPr>
          <p:cNvCxnSpPr>
            <a:cxnSpLocks/>
          </p:cNvCxnSpPr>
          <p:nvPr/>
        </p:nvCxnSpPr>
        <p:spPr>
          <a:xfrm>
            <a:off x="6436890" y="2268974"/>
            <a:ext cx="246275" cy="22291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11AFD1E5-69B5-244F-ADDD-C2D2BC522EB6}"/>
              </a:ext>
            </a:extLst>
          </p:cNvPr>
          <p:cNvSpPr txBox="1"/>
          <p:nvPr/>
        </p:nvSpPr>
        <p:spPr>
          <a:xfrm>
            <a:off x="5662056" y="259484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BE128AA-C33C-444F-8FDF-E445909B7888}"/>
              </a:ext>
            </a:extLst>
          </p:cNvPr>
          <p:cNvSpPr txBox="1"/>
          <p:nvPr/>
        </p:nvSpPr>
        <p:spPr>
          <a:xfrm>
            <a:off x="5901492" y="298346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1EDA4D4-05FD-D44E-9843-438635F25217}"/>
              </a:ext>
            </a:extLst>
          </p:cNvPr>
          <p:cNvSpPr txBox="1"/>
          <p:nvPr/>
        </p:nvSpPr>
        <p:spPr>
          <a:xfrm>
            <a:off x="6830821" y="189964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B2ECD6F-859C-5640-8F55-E7A765805352}"/>
              </a:ext>
            </a:extLst>
          </p:cNvPr>
          <p:cNvSpPr txBox="1"/>
          <p:nvPr/>
        </p:nvSpPr>
        <p:spPr>
          <a:xfrm>
            <a:off x="6949836" y="387926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A1D2AAD-7991-F64D-B4C4-778531199F0F}"/>
              </a:ext>
            </a:extLst>
          </p:cNvPr>
          <p:cNvSpPr txBox="1"/>
          <p:nvPr/>
        </p:nvSpPr>
        <p:spPr>
          <a:xfrm>
            <a:off x="5554092" y="331827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0A23561-6C8C-484A-BA0B-2B81F524F958}"/>
              </a:ext>
            </a:extLst>
          </p:cNvPr>
          <p:cNvSpPr txBox="1"/>
          <p:nvPr/>
        </p:nvSpPr>
        <p:spPr>
          <a:xfrm>
            <a:off x="6720840" y="437757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59FA69D-AADE-5B4B-9C32-7E8806207368}"/>
              </a:ext>
            </a:extLst>
          </p:cNvPr>
          <p:cNvSpPr txBox="1"/>
          <p:nvPr/>
        </p:nvSpPr>
        <p:spPr>
          <a:xfrm>
            <a:off x="6825714" y="483754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931CFA2-7BF5-2A46-AA1B-17C91DDEDF75}"/>
              </a:ext>
            </a:extLst>
          </p:cNvPr>
          <p:cNvSpPr txBox="1"/>
          <p:nvPr/>
        </p:nvSpPr>
        <p:spPr>
          <a:xfrm>
            <a:off x="3581004" y="58747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8B97898-C0F1-FB4D-B89A-591CE178952D}"/>
              </a:ext>
            </a:extLst>
          </p:cNvPr>
          <p:cNvSpPr txBox="1"/>
          <p:nvPr/>
        </p:nvSpPr>
        <p:spPr>
          <a:xfrm>
            <a:off x="3226278" y="560656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32BE3EE-BB28-1349-A95D-C1735FF7B306}"/>
              </a:ext>
            </a:extLst>
          </p:cNvPr>
          <p:cNvSpPr txBox="1"/>
          <p:nvPr/>
        </p:nvSpPr>
        <p:spPr>
          <a:xfrm>
            <a:off x="2808168" y="5156804"/>
            <a:ext cx="70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9799027-C74D-BD4A-B8FF-15D2FF83B401}"/>
              </a:ext>
            </a:extLst>
          </p:cNvPr>
          <p:cNvSpPr txBox="1"/>
          <p:nvPr/>
        </p:nvSpPr>
        <p:spPr>
          <a:xfrm>
            <a:off x="5005056" y="32129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508613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4501</TotalTime>
  <Words>663</Words>
  <Application>Microsoft Office PowerPoint</Application>
  <PresentationFormat>Widescreen</PresentationFormat>
  <Paragraphs>302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11</cp:revision>
  <cp:lastPrinted>2019-11-25T11:03:23Z</cp:lastPrinted>
  <dcterms:created xsi:type="dcterms:W3CDTF">2019-11-21T19:07:57Z</dcterms:created>
  <dcterms:modified xsi:type="dcterms:W3CDTF">2019-11-25T20:15:27Z</dcterms:modified>
</cp:coreProperties>
</file>