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/>
    <p:restoredTop sz="94646"/>
  </p:normalViewPr>
  <p:slideViewPr>
    <p:cSldViewPr snapToGrid="0" snapToObjects="1">
      <p:cViewPr varScale="1">
        <p:scale>
          <a:sx n="109" d="100"/>
          <a:sy n="109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5EC1-EB73-1E49-A366-FCB129CFF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E820A-56CA-FE4D-B42C-40E2C7E91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166F0-E068-8245-B44F-A2D6863F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3C639-8FFA-BB48-A0C9-CF828480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8F356-154E-524D-A870-33EFA85F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2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0348-BDF2-B043-A4FF-78624CCF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B92DD-CEF4-F04B-ACBA-2634D6A45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606EB-0500-FE47-82E4-25C861BA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92F36-43BD-8344-BC21-A9CAFE2B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2EB55-3A8B-824B-B45F-BBE678AB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9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7934-6EA3-EE4B-B54A-3022C1D7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05210-5F57-4441-A6AE-4273A69CD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E6694-E212-DF4C-93EC-3721618E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9FA2D-3CB4-314E-B057-F54FB3CBB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073DA-673F-4242-B9D9-EA08712D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6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5F2BD-7AEA-EC48-BD7F-2BC7E8BA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174B8-6143-ED47-BE74-628E88E21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70EFB-782D-B544-B0E8-EEAAF2149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0943C-E9CF-4848-BCBF-8FB83BB6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0D899-B2E6-5243-81C0-41F966B0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51D59-EB52-2943-BD5D-D5D1889F3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0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C9A2D-6AB8-224E-B693-1690FE053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CBDE2-117D-4449-AD17-92BF18862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D63D4-26B4-4F47-B17A-653825350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8066F9-E907-0745-88D4-D1C3DC0318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AF917-B104-1047-B402-C502A0B43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15670-79B5-EF49-A2AF-2B9A2EDCD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712C4-D0B3-1647-A6BA-9DD81921F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2E0200-AB31-3947-AA1E-FF7B1663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70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34A7-1EF1-8C4D-A537-F8ED29567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6303DD-A004-DA4C-BA0D-C9B22725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454A3-1D71-8B4B-BC83-8678FE123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474E7-B6BF-7A42-B8ED-D32E0F93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7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E575B6-1239-6848-8625-A3664855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A1A25-3DE0-9343-A6FC-C0645ACFC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5DD1A-0130-754E-9829-FFFC7184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42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B4DEA-CCC9-4D49-82B6-505046CFC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9523B-C745-6146-8E7B-3915F3460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24B97-0E54-7141-8676-A55A7A3AE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638B5-B2FD-A040-81AE-8AE42CF7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575379-1838-CC45-A6D8-840F7717E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ACC48-3A53-1E44-A8EA-E118964B2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5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C9167-55C1-E446-B679-736A1D51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6C7D24-9B68-C64D-95B2-4FC5674F8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4CB22-A359-D64C-B99A-9EF86B5FA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FE5C7-B548-C544-A8B0-74DB242F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0FBE6-BC43-9541-BC17-83B2551C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D7859-9B44-554D-9D18-0A7E0485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9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8D91-9480-3F4C-B9FA-0BBD0CEE6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789C2D-4B87-244B-B736-E59BEF3A8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71FA8-5450-3144-8C0A-8F57B563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A64DB-7D52-A248-8623-6864F33F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BD991-584C-C343-A964-0A443569B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9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A6EF47-D542-DC45-8AF9-5B1CA738E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08276-AA43-0F44-B74D-E83C78D46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D8366-1D36-DF42-9BD7-371DDA18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E9C7A-E66F-BF40-AB90-7F74ED257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73365-BEB2-4F45-A116-778870BB6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1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8F93EC-B41A-514C-AC3C-B40C1BA70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3FC1F-F428-6545-A3F0-261988DFB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119F1-B085-0C46-8595-E8943D7CA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9EE93-A238-B24B-9B64-56EBA9FCA15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891AA-033F-9042-AAE4-95A94978F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31252-A53A-7045-8837-B64A52BB7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DC02B-B6CC-E545-B0AF-5EFA02C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3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60370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𝑺𝒊𝒎𝒑𝒍𝒊𝒇𝒚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𝒈𝒆𝒕𝒔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𝒑𝒆𝒐𝒑𝒍𝒆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𝑺𝒉𝒂𝒅𝒆</m:t>
                                </m:r>
                              </m:oMath>
                            </m:oMathPara>
                          </a14:m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14902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𝒄𝒍𝒐𝒔𝒆𝒓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𝒕𝒐</m:t>
                              </m:r>
                            </m:oMath>
                          </a14:m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5098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AD8">
                            <a:alpha val="25098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𝒈𝒆𝒕𝒔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𝒎𝒐𝒓𝒆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 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60370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r="-400521" b="-3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r="-300521" b="-3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r="-100521" b="-3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r="-521" b="-30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0000" r="-400521" b="-2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100000" r="-300521" b="-2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00000" r="-200521" b="-2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100000" r="-100521" b="-2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100000" r="-521" b="-20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0000" r="-400521" b="-1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200000" r="-300521" b="-1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00000" r="-200521" b="-1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200000" r="-100521" b="-10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200000" r="-521" b="-10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00000" r="-400521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300000" r="-300521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300000" r="-200521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300000" r="-100521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300000" r="-521" b="-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1DB700-B2C1-B640-A0B7-DAE6BB8391F8}"/>
              </a:ext>
            </a:extLst>
          </p:cNvPr>
          <p:cNvSpPr/>
          <p:nvPr/>
        </p:nvSpPr>
        <p:spPr>
          <a:xfrm>
            <a:off x="3916680" y="99060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A7856-57DA-E54D-BAEF-C88C937A9D36}"/>
              </a:ext>
            </a:extLst>
          </p:cNvPr>
          <p:cNvSpPr/>
          <p:nvPr/>
        </p:nvSpPr>
        <p:spPr>
          <a:xfrm>
            <a:off x="5200774" y="206177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831059-DB88-0143-8259-F982A5FA6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61677"/>
              </p:ext>
            </p:extLst>
          </p:nvPr>
        </p:nvGraphicFramePr>
        <p:xfrm>
          <a:off x="5031740" y="259080"/>
          <a:ext cx="143002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04">
                  <a:extLst>
                    <a:ext uri="{9D8B030D-6E8A-4147-A177-3AD203B41FA5}">
                      <a16:colId xmlns:a16="http://schemas.microsoft.com/office/drawing/2014/main" val="11790676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420352191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56406697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98359803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985818274"/>
                    </a:ext>
                  </a:extLst>
                </a:gridCol>
              </a:tblGrid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93264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05281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6065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16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/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E21F6A-C998-A04C-8C60-234ED2299C79}"/>
              </a:ext>
            </a:extLst>
          </p:cNvPr>
          <p:cNvSpPr/>
          <p:nvPr/>
        </p:nvSpPr>
        <p:spPr>
          <a:xfrm>
            <a:off x="6589988" y="255138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C2CE4-9F2B-4043-AA3B-B1C715BB3B31}"/>
              </a:ext>
            </a:extLst>
          </p:cNvPr>
          <p:cNvSpPr/>
          <p:nvPr/>
        </p:nvSpPr>
        <p:spPr>
          <a:xfrm>
            <a:off x="6589988" y="957621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41CD61-4578-7E45-834E-B512FBA6CC7A}"/>
              </a:ext>
            </a:extLst>
          </p:cNvPr>
          <p:cNvSpPr/>
          <p:nvPr/>
        </p:nvSpPr>
        <p:spPr>
          <a:xfrm>
            <a:off x="1491146" y="114398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D2500F-988A-0142-9978-1C6B51B0D713}"/>
              </a:ext>
            </a:extLst>
          </p:cNvPr>
          <p:cNvSpPr/>
          <p:nvPr/>
        </p:nvSpPr>
        <p:spPr>
          <a:xfrm>
            <a:off x="1491146" y="538327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6EB36-BF19-F847-B50E-2B4B6931B543}"/>
              </a:ext>
            </a:extLst>
          </p:cNvPr>
          <p:cNvSpPr/>
          <p:nvPr/>
        </p:nvSpPr>
        <p:spPr>
          <a:xfrm>
            <a:off x="978232" y="25460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059A2-A740-DB45-AEDC-875BBE22BF72}"/>
              </a:ext>
            </a:extLst>
          </p:cNvPr>
          <p:cNvSpPr/>
          <p:nvPr/>
        </p:nvSpPr>
        <p:spPr>
          <a:xfrm>
            <a:off x="5847163" y="4275941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478F9-6FF3-9C49-92FF-E33447054E4C}"/>
              </a:ext>
            </a:extLst>
          </p:cNvPr>
          <p:cNvSpPr/>
          <p:nvPr/>
        </p:nvSpPr>
        <p:spPr>
          <a:xfrm>
            <a:off x="10873491" y="253082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E3F0B-F8C3-DE4B-BF64-2C879E984410}"/>
              </a:ext>
            </a:extLst>
          </p:cNvPr>
          <p:cNvSpPr/>
          <p:nvPr/>
        </p:nvSpPr>
        <p:spPr>
          <a:xfrm>
            <a:off x="10685614" y="5926198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25364A4-3B0F-FB41-8809-60940F9F4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635875"/>
              </p:ext>
            </p:extLst>
          </p:nvPr>
        </p:nvGraphicFramePr>
        <p:xfrm>
          <a:off x="2573186" y="1814545"/>
          <a:ext cx="1051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75729472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78859943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246638907"/>
                    </a:ext>
                  </a:extLst>
                </a:gridCol>
              </a:tblGrid>
              <a:tr h="3572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95268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6633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2731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5113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/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  <a:blipFill>
                <a:blip r:embed="rId4"/>
                <a:stretch>
                  <a:fillRect l="-2222" r="-444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F5928B6-2BDF-DC47-8047-46940087C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550177"/>
              </p:ext>
            </p:extLst>
          </p:nvPr>
        </p:nvGraphicFramePr>
        <p:xfrm>
          <a:off x="7497668" y="2374747"/>
          <a:ext cx="864338" cy="935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717396405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1155100150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671247"/>
                  </a:ext>
                </a:extLst>
              </a:tr>
              <a:tr h="311915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6427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47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3BE987F-F4C1-984B-88F3-E39218AD9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742963"/>
              </p:ext>
            </p:extLst>
          </p:nvPr>
        </p:nvGraphicFramePr>
        <p:xfrm>
          <a:off x="8660250" y="2374747"/>
          <a:ext cx="864338" cy="93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</a:tblGrid>
              <a:tr h="467873">
                <a:tc row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467873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235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CC9448C-9669-7549-86D7-6A0C34353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661981"/>
              </p:ext>
            </p:extLst>
          </p:nvPr>
        </p:nvGraphicFramePr>
        <p:xfrm>
          <a:off x="9912871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15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949022553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46168087"/>
                    </a:ext>
                  </a:extLst>
                </a:gridCol>
              </a:tblGrid>
              <a:tr h="93233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E5D29DE-C3F9-0442-90B8-8C002957E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452682"/>
              </p:ext>
            </p:extLst>
          </p:nvPr>
        </p:nvGraphicFramePr>
        <p:xfrm>
          <a:off x="11095845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660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</a:tblGrid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444579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2832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7498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D41E57B-70DD-724E-9A8C-595D5514B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36475"/>
              </p:ext>
            </p:extLst>
          </p:nvPr>
        </p:nvGraphicFramePr>
        <p:xfrm>
          <a:off x="3764280" y="4120980"/>
          <a:ext cx="996990" cy="95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0">
                  <a:extLst>
                    <a:ext uri="{9D8B030D-6E8A-4147-A177-3AD203B41FA5}">
                      <a16:colId xmlns:a16="http://schemas.microsoft.com/office/drawing/2014/main" val="2953006902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3606024001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86312596"/>
                    </a:ext>
                  </a:extLst>
                </a:gridCol>
              </a:tblGrid>
              <a:tr h="19118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0451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77574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8226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5647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44265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5F72B49-EB74-8C4A-9567-80F66EA09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285739"/>
              </p:ext>
            </p:extLst>
          </p:nvPr>
        </p:nvGraphicFramePr>
        <p:xfrm>
          <a:off x="2594039" y="4120980"/>
          <a:ext cx="1012844" cy="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11">
                  <a:extLst>
                    <a:ext uri="{9D8B030D-6E8A-4147-A177-3AD203B41FA5}">
                      <a16:colId xmlns:a16="http://schemas.microsoft.com/office/drawing/2014/main" val="823064806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47503244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965155533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193332463"/>
                    </a:ext>
                  </a:extLst>
                </a:gridCol>
              </a:tblGrid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50317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17219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93596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38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/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  <a:blipFill>
                <a:blip r:embed="rId5"/>
                <a:stretch>
                  <a:fillRect l="-152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/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  <a:blipFill>
                <a:blip r:embed="rId6"/>
                <a:stretch>
                  <a:fillRect l="-60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/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  <a:blipFill>
                <a:blip r:embed="rId7"/>
                <a:stretch>
                  <a:fillRect r="-952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/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  <a:blipFill>
                <a:blip r:embed="rId8"/>
                <a:stretch>
                  <a:fillRect l="-67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/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  <a:blipFill>
                <a:blip r:embed="rId9"/>
                <a:stretch>
                  <a:fillRect l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/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  <a:blipFill>
                <a:blip r:embed="rId10"/>
                <a:stretch>
                  <a:fillRect l="-1460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936717F4-1A77-214E-99F7-7F9F5B25DF92}"/>
              </a:ext>
            </a:extLst>
          </p:cNvPr>
          <p:cNvSpPr/>
          <p:nvPr/>
        </p:nvSpPr>
        <p:spPr>
          <a:xfrm>
            <a:off x="8899825" y="62914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6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91457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𝑺𝒊𝒎𝒑𝒍𝒊𝒇𝒚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𝒈𝒆𝒕𝒔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𝒑𝒆𝒐𝒑𝒍𝒆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𝑺𝒉𝒂𝒅𝒆</m:t>
                                </m:r>
                              </m:oMath>
                            </m:oMathPara>
                          </a14:m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𝒄𝒍𝒐𝒔𝒆𝒓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𝒕𝒐</m:t>
                              </m:r>
                            </m:oMath>
                          </a14:m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𝒈𝒆𝒕𝒔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𝒎𝒐𝒓𝒆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 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914574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712" r="-4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712" r="-3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712" r="-1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712" r="-750" b="-3014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0355" r="-4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100355" r="-3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100355" r="-2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100355" r="-1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100355" r="-750" b="-200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01068" r="-4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201068" r="-3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201068" r="-2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201068" r="-1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201068" r="-750" b="-10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301068" r="-4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301068" r="-3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301068" r="-2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301068" r="-1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301068" r="-750" b="-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1DB700-B2C1-B640-A0B7-DAE6BB8391F8}"/>
              </a:ext>
            </a:extLst>
          </p:cNvPr>
          <p:cNvSpPr/>
          <p:nvPr/>
        </p:nvSpPr>
        <p:spPr>
          <a:xfrm>
            <a:off x="3916680" y="99060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A7856-57DA-E54D-BAEF-C88C937A9D36}"/>
              </a:ext>
            </a:extLst>
          </p:cNvPr>
          <p:cNvSpPr/>
          <p:nvPr/>
        </p:nvSpPr>
        <p:spPr>
          <a:xfrm>
            <a:off x="5200774" y="206177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831059-DB88-0143-8259-F982A5FA6D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31740" y="259080"/>
          <a:ext cx="143002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04">
                  <a:extLst>
                    <a:ext uri="{9D8B030D-6E8A-4147-A177-3AD203B41FA5}">
                      <a16:colId xmlns:a16="http://schemas.microsoft.com/office/drawing/2014/main" val="11790676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420352191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56406697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98359803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985818274"/>
                    </a:ext>
                  </a:extLst>
                </a:gridCol>
              </a:tblGrid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93264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05281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6065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16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/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E21F6A-C998-A04C-8C60-234ED2299C79}"/>
              </a:ext>
            </a:extLst>
          </p:cNvPr>
          <p:cNvSpPr/>
          <p:nvPr/>
        </p:nvSpPr>
        <p:spPr>
          <a:xfrm>
            <a:off x="6589988" y="255138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C2CE4-9F2B-4043-AA3B-B1C715BB3B31}"/>
              </a:ext>
            </a:extLst>
          </p:cNvPr>
          <p:cNvSpPr/>
          <p:nvPr/>
        </p:nvSpPr>
        <p:spPr>
          <a:xfrm>
            <a:off x="6589988" y="957621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41CD61-4578-7E45-834E-B512FBA6CC7A}"/>
              </a:ext>
            </a:extLst>
          </p:cNvPr>
          <p:cNvSpPr/>
          <p:nvPr/>
        </p:nvSpPr>
        <p:spPr>
          <a:xfrm>
            <a:off x="1491146" y="114398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D2500F-988A-0142-9978-1C6B51B0D713}"/>
              </a:ext>
            </a:extLst>
          </p:cNvPr>
          <p:cNvSpPr/>
          <p:nvPr/>
        </p:nvSpPr>
        <p:spPr>
          <a:xfrm>
            <a:off x="1491146" y="538327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6EB36-BF19-F847-B50E-2B4B6931B543}"/>
              </a:ext>
            </a:extLst>
          </p:cNvPr>
          <p:cNvSpPr/>
          <p:nvPr/>
        </p:nvSpPr>
        <p:spPr>
          <a:xfrm>
            <a:off x="978232" y="25460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059A2-A740-DB45-AEDC-875BBE22BF72}"/>
              </a:ext>
            </a:extLst>
          </p:cNvPr>
          <p:cNvSpPr/>
          <p:nvPr/>
        </p:nvSpPr>
        <p:spPr>
          <a:xfrm>
            <a:off x="5847163" y="4275941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478F9-6FF3-9C49-92FF-E33447054E4C}"/>
              </a:ext>
            </a:extLst>
          </p:cNvPr>
          <p:cNvSpPr/>
          <p:nvPr/>
        </p:nvSpPr>
        <p:spPr>
          <a:xfrm>
            <a:off x="10873491" y="253082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E3F0B-F8C3-DE4B-BF64-2C879E984410}"/>
              </a:ext>
            </a:extLst>
          </p:cNvPr>
          <p:cNvSpPr/>
          <p:nvPr/>
        </p:nvSpPr>
        <p:spPr>
          <a:xfrm>
            <a:off x="10685614" y="5926198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25364A4-3B0F-FB41-8809-60940F9F4F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3186" y="1814545"/>
          <a:ext cx="1051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75729472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78859943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246638907"/>
                    </a:ext>
                  </a:extLst>
                </a:gridCol>
              </a:tblGrid>
              <a:tr h="3572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95268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6633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2731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5113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/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  <a:blipFill>
                <a:blip r:embed="rId4"/>
                <a:stretch>
                  <a:fillRect l="-2222" r="-444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F5928B6-2BDF-DC47-8047-46940087C2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97668" y="2374747"/>
          <a:ext cx="864338" cy="935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717396405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1155100150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671247"/>
                  </a:ext>
                </a:extLst>
              </a:tr>
              <a:tr h="311915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6427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47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3BE987F-F4C1-984B-88F3-E39218AD9C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60250" y="2374747"/>
          <a:ext cx="864338" cy="93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</a:tblGrid>
              <a:tr h="467873">
                <a:tc row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467873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235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CC9448C-9669-7549-86D7-6A0C3435358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12871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15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949022553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46168087"/>
                    </a:ext>
                  </a:extLst>
                </a:gridCol>
              </a:tblGrid>
              <a:tr h="93233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E5D29DE-C3F9-0442-90B8-8C002957E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95845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660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</a:tblGrid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444579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2832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7498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D41E57B-70DD-724E-9A8C-595D5514B1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64280" y="4120980"/>
          <a:ext cx="996990" cy="95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0">
                  <a:extLst>
                    <a:ext uri="{9D8B030D-6E8A-4147-A177-3AD203B41FA5}">
                      <a16:colId xmlns:a16="http://schemas.microsoft.com/office/drawing/2014/main" val="2953006902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3606024001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86312596"/>
                    </a:ext>
                  </a:extLst>
                </a:gridCol>
              </a:tblGrid>
              <a:tr h="19118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0451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77574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8226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5647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44265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5F72B49-EB74-8C4A-9567-80F66EA093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94039" y="4120980"/>
          <a:ext cx="1012844" cy="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11">
                  <a:extLst>
                    <a:ext uri="{9D8B030D-6E8A-4147-A177-3AD203B41FA5}">
                      <a16:colId xmlns:a16="http://schemas.microsoft.com/office/drawing/2014/main" val="823064806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47503244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965155533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193332463"/>
                    </a:ext>
                  </a:extLst>
                </a:gridCol>
              </a:tblGrid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50317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17219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93596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38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/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  <a:blipFill>
                <a:blip r:embed="rId5"/>
                <a:stretch>
                  <a:fillRect l="-152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/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  <a:blipFill>
                <a:blip r:embed="rId6"/>
                <a:stretch>
                  <a:fillRect l="-60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/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  <a:blipFill>
                <a:blip r:embed="rId7"/>
                <a:stretch>
                  <a:fillRect r="-952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/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  <a:blipFill>
                <a:blip r:embed="rId8"/>
                <a:stretch>
                  <a:fillRect l="-67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/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  <a:blipFill>
                <a:blip r:embed="rId9"/>
                <a:stretch>
                  <a:fillRect l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/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  <a:blipFill>
                <a:blip r:embed="rId10"/>
                <a:stretch>
                  <a:fillRect l="-1460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936717F4-1A77-214E-99F7-7F9F5B25DF92}"/>
              </a:ext>
            </a:extLst>
          </p:cNvPr>
          <p:cNvSpPr/>
          <p:nvPr/>
        </p:nvSpPr>
        <p:spPr>
          <a:xfrm>
            <a:off x="8899825" y="62914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11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𝑺𝒊𝒎𝒑𝒍𝒊𝒇𝒚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𝒈𝒆𝒕𝒔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𝒑𝒆𝒐𝒑𝒍𝒆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𝑺𝒉𝒂𝒅𝒆</m:t>
                                </m:r>
                              </m:oMath>
                            </m:oMathPara>
                          </a14:m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𝒄𝒍𝒐𝒔𝒆𝒓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𝒕𝒐</m:t>
                              </m:r>
                            </m:oMath>
                          </a14:m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𝒈𝒆𝒕𝒔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𝒎𝒐𝒓𝒆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 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712" r="-4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712" r="-3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712" r="-1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712" r="-750" b="-3014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0355" r="-4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100355" r="-3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100355" r="-2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100355" r="-1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100355" r="-750" b="-200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01068" r="-4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201068" r="-3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201068" r="-2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201068" r="-1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201068" r="-750" b="-10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301068" r="-4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301068" r="-3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301068" r="-2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301068" r="-1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301068" r="-750" b="-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1DB700-B2C1-B640-A0B7-DAE6BB8391F8}"/>
              </a:ext>
            </a:extLst>
          </p:cNvPr>
          <p:cNvSpPr/>
          <p:nvPr/>
        </p:nvSpPr>
        <p:spPr>
          <a:xfrm>
            <a:off x="3916680" y="99060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A7856-57DA-E54D-BAEF-C88C937A9D36}"/>
              </a:ext>
            </a:extLst>
          </p:cNvPr>
          <p:cNvSpPr/>
          <p:nvPr/>
        </p:nvSpPr>
        <p:spPr>
          <a:xfrm>
            <a:off x="5200774" y="206177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831059-DB88-0143-8259-F982A5FA6D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31740" y="259080"/>
          <a:ext cx="143002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04">
                  <a:extLst>
                    <a:ext uri="{9D8B030D-6E8A-4147-A177-3AD203B41FA5}">
                      <a16:colId xmlns:a16="http://schemas.microsoft.com/office/drawing/2014/main" val="11790676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420352191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56406697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98359803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985818274"/>
                    </a:ext>
                  </a:extLst>
                </a:gridCol>
              </a:tblGrid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93264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05281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6065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16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/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E21F6A-C998-A04C-8C60-234ED2299C79}"/>
              </a:ext>
            </a:extLst>
          </p:cNvPr>
          <p:cNvSpPr/>
          <p:nvPr/>
        </p:nvSpPr>
        <p:spPr>
          <a:xfrm>
            <a:off x="6589988" y="255138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C2CE4-9F2B-4043-AA3B-B1C715BB3B31}"/>
              </a:ext>
            </a:extLst>
          </p:cNvPr>
          <p:cNvSpPr/>
          <p:nvPr/>
        </p:nvSpPr>
        <p:spPr>
          <a:xfrm>
            <a:off x="6589988" y="957621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41CD61-4578-7E45-834E-B512FBA6CC7A}"/>
              </a:ext>
            </a:extLst>
          </p:cNvPr>
          <p:cNvSpPr/>
          <p:nvPr/>
        </p:nvSpPr>
        <p:spPr>
          <a:xfrm>
            <a:off x="1491146" y="114398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D2500F-988A-0142-9978-1C6B51B0D713}"/>
              </a:ext>
            </a:extLst>
          </p:cNvPr>
          <p:cNvSpPr/>
          <p:nvPr/>
        </p:nvSpPr>
        <p:spPr>
          <a:xfrm>
            <a:off x="1491146" y="538327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6EB36-BF19-F847-B50E-2B4B6931B543}"/>
              </a:ext>
            </a:extLst>
          </p:cNvPr>
          <p:cNvSpPr/>
          <p:nvPr/>
        </p:nvSpPr>
        <p:spPr>
          <a:xfrm>
            <a:off x="978232" y="25460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059A2-A740-DB45-AEDC-875BBE22BF72}"/>
              </a:ext>
            </a:extLst>
          </p:cNvPr>
          <p:cNvSpPr/>
          <p:nvPr/>
        </p:nvSpPr>
        <p:spPr>
          <a:xfrm>
            <a:off x="5847163" y="4275941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478F9-6FF3-9C49-92FF-E33447054E4C}"/>
              </a:ext>
            </a:extLst>
          </p:cNvPr>
          <p:cNvSpPr/>
          <p:nvPr/>
        </p:nvSpPr>
        <p:spPr>
          <a:xfrm>
            <a:off x="10873491" y="253082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E3F0B-F8C3-DE4B-BF64-2C879E984410}"/>
              </a:ext>
            </a:extLst>
          </p:cNvPr>
          <p:cNvSpPr/>
          <p:nvPr/>
        </p:nvSpPr>
        <p:spPr>
          <a:xfrm>
            <a:off x="10685614" y="5926198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25364A4-3B0F-FB41-8809-60940F9F4F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3186" y="1814545"/>
          <a:ext cx="1051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75729472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78859943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246638907"/>
                    </a:ext>
                  </a:extLst>
                </a:gridCol>
              </a:tblGrid>
              <a:tr h="3572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95268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6633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2731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5113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/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  <a:blipFill>
                <a:blip r:embed="rId4"/>
                <a:stretch>
                  <a:fillRect l="-2222" r="-444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F5928B6-2BDF-DC47-8047-46940087C2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97668" y="2374747"/>
          <a:ext cx="864338" cy="935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717396405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1155100150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671247"/>
                  </a:ext>
                </a:extLst>
              </a:tr>
              <a:tr h="311915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6427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47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3BE987F-F4C1-984B-88F3-E39218AD9C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60250" y="2374747"/>
          <a:ext cx="864338" cy="93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</a:tblGrid>
              <a:tr h="467873">
                <a:tc row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467873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235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CC9448C-9669-7549-86D7-6A0C3435358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12871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15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949022553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46168087"/>
                    </a:ext>
                  </a:extLst>
                </a:gridCol>
              </a:tblGrid>
              <a:tr h="93233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E5D29DE-C3F9-0442-90B8-8C002957E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95845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660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</a:tblGrid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444579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2832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7498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D41E57B-70DD-724E-9A8C-595D5514B1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64280" y="4120980"/>
          <a:ext cx="996990" cy="95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0">
                  <a:extLst>
                    <a:ext uri="{9D8B030D-6E8A-4147-A177-3AD203B41FA5}">
                      <a16:colId xmlns:a16="http://schemas.microsoft.com/office/drawing/2014/main" val="2953006902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3606024001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86312596"/>
                    </a:ext>
                  </a:extLst>
                </a:gridCol>
              </a:tblGrid>
              <a:tr h="19118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0451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77574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8226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5647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44265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5F72B49-EB74-8C4A-9567-80F66EA093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94039" y="4120980"/>
          <a:ext cx="1012844" cy="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11">
                  <a:extLst>
                    <a:ext uri="{9D8B030D-6E8A-4147-A177-3AD203B41FA5}">
                      <a16:colId xmlns:a16="http://schemas.microsoft.com/office/drawing/2014/main" val="823064806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47503244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965155533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193332463"/>
                    </a:ext>
                  </a:extLst>
                </a:gridCol>
              </a:tblGrid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50317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17219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93596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38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/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  <a:blipFill>
                <a:blip r:embed="rId5"/>
                <a:stretch>
                  <a:fillRect l="-152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/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  <a:blipFill>
                <a:blip r:embed="rId6"/>
                <a:stretch>
                  <a:fillRect l="-60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/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  <a:blipFill>
                <a:blip r:embed="rId7"/>
                <a:stretch>
                  <a:fillRect r="-952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/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  <a:blipFill>
                <a:blip r:embed="rId8"/>
                <a:stretch>
                  <a:fillRect l="-67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/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  <a:blipFill>
                <a:blip r:embed="rId9"/>
                <a:stretch>
                  <a:fillRect l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/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  <a:blipFill>
                <a:blip r:embed="rId10"/>
                <a:stretch>
                  <a:fillRect l="-1460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936717F4-1A77-214E-99F7-7F9F5B25DF92}"/>
              </a:ext>
            </a:extLst>
          </p:cNvPr>
          <p:cNvSpPr/>
          <p:nvPr/>
        </p:nvSpPr>
        <p:spPr>
          <a:xfrm>
            <a:off x="8899825" y="62914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3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𝑺𝒊𝒎𝒑𝒍𝒊𝒇𝒚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𝒈𝒆𝒕𝒔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𝒑𝒆𝒐𝒑𝒍𝒆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𝑺𝒉𝒂𝒅𝒆</m:t>
                                </m:r>
                              </m:oMath>
                            </m:oMathPara>
                          </a14:m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𝒄𝒍𝒐𝒔𝒆𝒓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𝒕𝒐</m:t>
                              </m:r>
                            </m:oMath>
                          </a14:m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𝒈𝒆𝒕𝒔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𝒎𝒐𝒓𝒆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 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712" r="-4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712" r="-3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712" r="-1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712" r="-750" b="-3014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0355" r="-4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100355" r="-3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100355" r="-2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100355" r="-1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100355" r="-750" b="-200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01068" r="-4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201068" r="-3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201068" r="-2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201068" r="-1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201068" r="-750" b="-10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301068" r="-4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301068" r="-3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301068" r="-2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301068" r="-1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301068" r="-750" b="-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1DB700-B2C1-B640-A0B7-DAE6BB8391F8}"/>
              </a:ext>
            </a:extLst>
          </p:cNvPr>
          <p:cNvSpPr/>
          <p:nvPr/>
        </p:nvSpPr>
        <p:spPr>
          <a:xfrm>
            <a:off x="3916680" y="99060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A7856-57DA-E54D-BAEF-C88C937A9D36}"/>
              </a:ext>
            </a:extLst>
          </p:cNvPr>
          <p:cNvSpPr/>
          <p:nvPr/>
        </p:nvSpPr>
        <p:spPr>
          <a:xfrm>
            <a:off x="5200774" y="206177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831059-DB88-0143-8259-F982A5FA6D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31740" y="259080"/>
          <a:ext cx="143002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04">
                  <a:extLst>
                    <a:ext uri="{9D8B030D-6E8A-4147-A177-3AD203B41FA5}">
                      <a16:colId xmlns:a16="http://schemas.microsoft.com/office/drawing/2014/main" val="11790676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420352191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56406697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98359803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985818274"/>
                    </a:ext>
                  </a:extLst>
                </a:gridCol>
              </a:tblGrid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93264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05281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6065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16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/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E21F6A-C998-A04C-8C60-234ED2299C79}"/>
              </a:ext>
            </a:extLst>
          </p:cNvPr>
          <p:cNvSpPr/>
          <p:nvPr/>
        </p:nvSpPr>
        <p:spPr>
          <a:xfrm>
            <a:off x="6589988" y="255138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C2CE4-9F2B-4043-AA3B-B1C715BB3B31}"/>
              </a:ext>
            </a:extLst>
          </p:cNvPr>
          <p:cNvSpPr/>
          <p:nvPr/>
        </p:nvSpPr>
        <p:spPr>
          <a:xfrm>
            <a:off x="6589988" y="957621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41CD61-4578-7E45-834E-B512FBA6CC7A}"/>
              </a:ext>
            </a:extLst>
          </p:cNvPr>
          <p:cNvSpPr/>
          <p:nvPr/>
        </p:nvSpPr>
        <p:spPr>
          <a:xfrm>
            <a:off x="1491146" y="114398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D2500F-988A-0142-9978-1C6B51B0D713}"/>
              </a:ext>
            </a:extLst>
          </p:cNvPr>
          <p:cNvSpPr/>
          <p:nvPr/>
        </p:nvSpPr>
        <p:spPr>
          <a:xfrm>
            <a:off x="1491146" y="538327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6EB36-BF19-F847-B50E-2B4B6931B543}"/>
              </a:ext>
            </a:extLst>
          </p:cNvPr>
          <p:cNvSpPr/>
          <p:nvPr/>
        </p:nvSpPr>
        <p:spPr>
          <a:xfrm>
            <a:off x="978232" y="25460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059A2-A740-DB45-AEDC-875BBE22BF72}"/>
              </a:ext>
            </a:extLst>
          </p:cNvPr>
          <p:cNvSpPr/>
          <p:nvPr/>
        </p:nvSpPr>
        <p:spPr>
          <a:xfrm>
            <a:off x="5847163" y="4275941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478F9-6FF3-9C49-92FF-E33447054E4C}"/>
              </a:ext>
            </a:extLst>
          </p:cNvPr>
          <p:cNvSpPr/>
          <p:nvPr/>
        </p:nvSpPr>
        <p:spPr>
          <a:xfrm>
            <a:off x="10873491" y="253082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E3F0B-F8C3-DE4B-BF64-2C879E984410}"/>
              </a:ext>
            </a:extLst>
          </p:cNvPr>
          <p:cNvSpPr/>
          <p:nvPr/>
        </p:nvSpPr>
        <p:spPr>
          <a:xfrm>
            <a:off x="10685614" y="5926198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25364A4-3B0F-FB41-8809-60940F9F4F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3186" y="1814545"/>
          <a:ext cx="1051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75729472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78859943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246638907"/>
                    </a:ext>
                  </a:extLst>
                </a:gridCol>
              </a:tblGrid>
              <a:tr h="3572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95268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6633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2731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5113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/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  <a:blipFill>
                <a:blip r:embed="rId4"/>
                <a:stretch>
                  <a:fillRect l="-2222" r="-444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F5928B6-2BDF-DC47-8047-46940087C2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97668" y="2374747"/>
          <a:ext cx="864338" cy="935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717396405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1155100150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671247"/>
                  </a:ext>
                </a:extLst>
              </a:tr>
              <a:tr h="311915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6427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47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3BE987F-F4C1-984B-88F3-E39218AD9C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60250" y="2374747"/>
          <a:ext cx="864338" cy="93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</a:tblGrid>
              <a:tr h="467873">
                <a:tc row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467873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235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CC9448C-9669-7549-86D7-6A0C3435358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12871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15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949022553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46168087"/>
                    </a:ext>
                  </a:extLst>
                </a:gridCol>
              </a:tblGrid>
              <a:tr h="93233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E5D29DE-C3F9-0442-90B8-8C002957E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95845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660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</a:tblGrid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444579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2832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7498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D41E57B-70DD-724E-9A8C-595D5514B1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64280" y="4120980"/>
          <a:ext cx="996990" cy="95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0">
                  <a:extLst>
                    <a:ext uri="{9D8B030D-6E8A-4147-A177-3AD203B41FA5}">
                      <a16:colId xmlns:a16="http://schemas.microsoft.com/office/drawing/2014/main" val="2953006902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3606024001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86312596"/>
                    </a:ext>
                  </a:extLst>
                </a:gridCol>
              </a:tblGrid>
              <a:tr h="19118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0451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77574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8226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5647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44265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5F72B49-EB74-8C4A-9567-80F66EA093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94039" y="4120980"/>
          <a:ext cx="1012844" cy="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11">
                  <a:extLst>
                    <a:ext uri="{9D8B030D-6E8A-4147-A177-3AD203B41FA5}">
                      <a16:colId xmlns:a16="http://schemas.microsoft.com/office/drawing/2014/main" val="823064806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47503244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965155533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193332463"/>
                    </a:ext>
                  </a:extLst>
                </a:gridCol>
              </a:tblGrid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50317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17219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93596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38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/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  <a:blipFill>
                <a:blip r:embed="rId5"/>
                <a:stretch>
                  <a:fillRect l="-152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/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  <a:blipFill>
                <a:blip r:embed="rId6"/>
                <a:stretch>
                  <a:fillRect l="-60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/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  <a:blipFill>
                <a:blip r:embed="rId7"/>
                <a:stretch>
                  <a:fillRect r="-952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/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  <a:blipFill>
                <a:blip r:embed="rId8"/>
                <a:stretch>
                  <a:fillRect l="-67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/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  <a:blipFill>
                <a:blip r:embed="rId9"/>
                <a:stretch>
                  <a:fillRect l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/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  <a:blipFill>
                <a:blip r:embed="rId10"/>
                <a:stretch>
                  <a:fillRect l="-1460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936717F4-1A77-214E-99F7-7F9F5B25DF92}"/>
              </a:ext>
            </a:extLst>
          </p:cNvPr>
          <p:cNvSpPr/>
          <p:nvPr/>
        </p:nvSpPr>
        <p:spPr>
          <a:xfrm>
            <a:off x="8899825" y="62914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2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𝑺𝒊𝒎𝒑𝒍𝒊𝒇𝒚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𝟏𝟓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𝟐𝟒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𝟐𝟖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𝒈𝒆𝒕𝒔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𝒑𝒆𝒐𝒑𝒍𝒆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𝒐𝒓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£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𝒔𝒉𝒂𝒓𝒆𝒅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𝒃𝒆𝒕𝒘𝒆𝒆𝒏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𝑺𝒉𝒂𝒅𝒆</m:t>
                                </m:r>
                              </m:oMath>
                            </m:oMathPara>
                          </a14:m>
                          <a:endParaRPr kumimoji="0" lang="en-GB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/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  <m:r>
                                  <a:rPr kumimoji="0" lang="en-GB" sz="36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>
                                    <m:r>
                                      <a:rPr kumimoji="0" lang="en-GB" sz="36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𝒄𝒍𝒐𝒔𝒆𝒓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𝒕𝒐</m:t>
                              </m:r>
                            </m:oMath>
                          </a14:m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𝑾𝒉𝒊𝒄𝒉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𝒉𝒂𝒔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𝒎𝒐𝒓𝒆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𝒔𝒉𝒂𝒅𝒆𝒅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𝟗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𝟕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𝟖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𝑭𝒊𝒏𝒅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𝒇𝒓𝒂𝒄𝒕𝒊𝒐𝒏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𝒃𝒆𝒕𝒘𝒆𝒆𝒏</m:t>
                              </m:r>
                            </m:oMath>
                          </a14:m>
                          <a:r>
                            <a:rPr kumimoji="0" lang="en-US" sz="20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𝑶𝒓𝒅𝒆𝒓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𝒔𝒕𝒂𝒓𝒕𝒊𝒏𝒈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kumimoji="0" lang="en-GB" sz="20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𝒘𝒊𝒕𝒉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𝒕𝒉𝒆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𝒔𝒎𝒂𝒍𝒍𝒆𝒔𝒕</m:t>
                                </m:r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𝑾𝒉𝒐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𝒈𝒆𝒕𝒔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𝒎𝒐𝒓𝒆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𝒑𝒆𝒐𝒑𝒍𝒆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20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𝒔𝒉𝒂𝒓𝒊𝒏𝒈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£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 </m:t>
                                </m:r>
                              </m:oMath>
                            </m:oMathPara>
                          </a14:m>
                          <a:endParaRPr lang="en-US" sz="3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𝟏𝟏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𝟐𝟑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𝟏𝟐</m:t>
                                    </m:r>
                                  </m:num>
                                  <m:den/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000" b="1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Fill with = &gt; or  &lt;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𝟏𝟕</m:t>
                                    </m:r>
                                  </m:den>
                                </m:f>
                                <m:r>
                                  <a:rPr kumimoji="0" lang="en-GB" sz="4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kumimoji="0" lang="en-US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num>
                                  <m:den>
                                    <m:r>
                                      <a:rPr kumimoji="0" lang="en-GB" sz="4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𝟑𝟑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1CA4A3D-D916-9843-8E74-8E557562306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0"/>
              <a:ext cx="12192000" cy="6858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38400">
                      <a:extLst>
                        <a:ext uri="{9D8B030D-6E8A-4147-A177-3AD203B41FA5}">
                          <a16:colId xmlns:a16="http://schemas.microsoft.com/office/drawing/2014/main" val="2634230122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3255423548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6116734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1875361535"/>
                        </a:ext>
                      </a:extLst>
                    </a:gridCol>
                    <a:gridCol w="2438400">
                      <a:extLst>
                        <a:ext uri="{9D8B030D-6E8A-4147-A177-3AD203B41FA5}">
                          <a16:colId xmlns:a16="http://schemas.microsoft.com/office/drawing/2014/main" val="4263801647"/>
                        </a:ext>
                      </a:extLst>
                    </a:gridCol>
                  </a:tblGrid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712" r="-4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712" r="-3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712" r="-100750" b="-3014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712" r="-750" b="-3014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251444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100355" r="-4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100355" r="-3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100355" r="-2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100355" r="-100750" b="-200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100355" r="-750" b="-200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7409070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201068" r="-4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201068" r="-3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201068" r="-2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201068" r="-100750" b="-10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201068" r="-750" b="-10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338443"/>
                      </a:ext>
                    </a:extLst>
                  </a:tr>
                  <a:tr h="17145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" t="-301068" r="-4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00" t="-301068" r="-3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500" t="-301068" r="-2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00" t="-301068" r="-100750" b="-10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00" t="-301068" r="-750" b="-10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67157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1DB700-B2C1-B640-A0B7-DAE6BB8391F8}"/>
              </a:ext>
            </a:extLst>
          </p:cNvPr>
          <p:cNvSpPr/>
          <p:nvPr/>
        </p:nvSpPr>
        <p:spPr>
          <a:xfrm>
            <a:off x="3916680" y="99060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A7856-57DA-E54D-BAEF-C88C937A9D36}"/>
              </a:ext>
            </a:extLst>
          </p:cNvPr>
          <p:cNvSpPr/>
          <p:nvPr/>
        </p:nvSpPr>
        <p:spPr>
          <a:xfrm>
            <a:off x="5200774" y="2061770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1831059-DB88-0143-8259-F982A5FA6D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31740" y="259080"/>
          <a:ext cx="143002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04">
                  <a:extLst>
                    <a:ext uri="{9D8B030D-6E8A-4147-A177-3AD203B41FA5}">
                      <a16:colId xmlns:a16="http://schemas.microsoft.com/office/drawing/2014/main" val="11790676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420352191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564066977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983598031"/>
                    </a:ext>
                  </a:extLst>
                </a:gridCol>
                <a:gridCol w="286004">
                  <a:extLst>
                    <a:ext uri="{9D8B030D-6E8A-4147-A177-3AD203B41FA5}">
                      <a16:colId xmlns:a16="http://schemas.microsoft.com/office/drawing/2014/main" val="2985818274"/>
                    </a:ext>
                  </a:extLst>
                </a:gridCol>
              </a:tblGrid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93264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05281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060659"/>
                  </a:ext>
                </a:extLst>
              </a:tr>
              <a:tr h="29485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16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/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FAEC65-AB4F-5E4F-9B41-377C5B8637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98120"/>
                <a:ext cx="713657" cy="11808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BE21F6A-C998-A04C-8C60-234ED2299C79}"/>
              </a:ext>
            </a:extLst>
          </p:cNvPr>
          <p:cNvSpPr/>
          <p:nvPr/>
        </p:nvSpPr>
        <p:spPr>
          <a:xfrm>
            <a:off x="6589988" y="255138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C2CE4-9F2B-4043-AA3B-B1C715BB3B31}"/>
              </a:ext>
            </a:extLst>
          </p:cNvPr>
          <p:cNvSpPr/>
          <p:nvPr/>
        </p:nvSpPr>
        <p:spPr>
          <a:xfrm>
            <a:off x="6589988" y="957621"/>
            <a:ext cx="518160" cy="5334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41CD61-4578-7E45-834E-B512FBA6CC7A}"/>
              </a:ext>
            </a:extLst>
          </p:cNvPr>
          <p:cNvSpPr/>
          <p:nvPr/>
        </p:nvSpPr>
        <p:spPr>
          <a:xfrm>
            <a:off x="1491146" y="114398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D2500F-988A-0142-9978-1C6B51B0D713}"/>
              </a:ext>
            </a:extLst>
          </p:cNvPr>
          <p:cNvSpPr/>
          <p:nvPr/>
        </p:nvSpPr>
        <p:spPr>
          <a:xfrm>
            <a:off x="1491146" y="538327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6EB36-BF19-F847-B50E-2B4B6931B543}"/>
              </a:ext>
            </a:extLst>
          </p:cNvPr>
          <p:cNvSpPr/>
          <p:nvPr/>
        </p:nvSpPr>
        <p:spPr>
          <a:xfrm>
            <a:off x="978232" y="25460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059A2-A740-DB45-AEDC-875BBE22BF72}"/>
              </a:ext>
            </a:extLst>
          </p:cNvPr>
          <p:cNvSpPr/>
          <p:nvPr/>
        </p:nvSpPr>
        <p:spPr>
          <a:xfrm>
            <a:off x="5847163" y="4275941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478F9-6FF3-9C49-92FF-E33447054E4C}"/>
              </a:ext>
            </a:extLst>
          </p:cNvPr>
          <p:cNvSpPr/>
          <p:nvPr/>
        </p:nvSpPr>
        <p:spPr>
          <a:xfrm>
            <a:off x="10873491" y="253082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E3F0B-F8C3-DE4B-BF64-2C879E984410}"/>
              </a:ext>
            </a:extLst>
          </p:cNvPr>
          <p:cNvSpPr/>
          <p:nvPr/>
        </p:nvSpPr>
        <p:spPr>
          <a:xfrm>
            <a:off x="10685614" y="5926198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25364A4-3B0F-FB41-8809-60940F9F4F6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3186" y="1814545"/>
          <a:ext cx="10515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75729472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78859943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246638907"/>
                    </a:ext>
                  </a:extLst>
                </a:gridCol>
              </a:tblGrid>
              <a:tr h="3572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95268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6633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27311"/>
                  </a:ext>
                </a:extLst>
              </a:tr>
              <a:tr h="35729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5113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/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20E99B-CD5B-234C-AA4F-9C4521D72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948" y="2136823"/>
                <a:ext cx="564577" cy="1144352"/>
              </a:xfrm>
              <a:prstGeom prst="rect">
                <a:avLst/>
              </a:prstGeom>
              <a:blipFill>
                <a:blip r:embed="rId4"/>
                <a:stretch>
                  <a:fillRect l="-2222" r="-444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F5928B6-2BDF-DC47-8047-46940087C2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97668" y="2374747"/>
          <a:ext cx="864338" cy="935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717396405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1155100150"/>
                    </a:ext>
                  </a:extLst>
                </a:gridCol>
              </a:tblGrid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671247"/>
                  </a:ext>
                </a:extLst>
              </a:tr>
              <a:tr h="311915">
                <a:tc gridSpan="2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64271"/>
                  </a:ext>
                </a:extLst>
              </a:tr>
              <a:tr h="31191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47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3BE987F-F4C1-984B-88F3-E39218AD9C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60250" y="2374747"/>
          <a:ext cx="864338" cy="93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69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432169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</a:tblGrid>
              <a:tr h="467873">
                <a:tc row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467873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2351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ECC9448C-9669-7549-86D7-6A0C3435358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12871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15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949022553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2666451839"/>
                    </a:ext>
                  </a:extLst>
                </a:gridCol>
                <a:gridCol w="224915">
                  <a:extLst>
                    <a:ext uri="{9D8B030D-6E8A-4147-A177-3AD203B41FA5}">
                      <a16:colId xmlns:a16="http://schemas.microsoft.com/office/drawing/2014/main" val="46168087"/>
                    </a:ext>
                  </a:extLst>
                </a:gridCol>
              </a:tblGrid>
              <a:tr h="93233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6E5D29DE-C3F9-0442-90B8-8C002957E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095845" y="696831"/>
          <a:ext cx="899660" cy="93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660">
                  <a:extLst>
                    <a:ext uri="{9D8B030D-6E8A-4147-A177-3AD203B41FA5}">
                      <a16:colId xmlns:a16="http://schemas.microsoft.com/office/drawing/2014/main" val="3301347691"/>
                    </a:ext>
                  </a:extLst>
                </a:gridCol>
              </a:tblGrid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27867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444579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28327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74982"/>
                  </a:ext>
                </a:extLst>
              </a:tr>
              <a:tr h="186467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06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D41E57B-70DD-724E-9A8C-595D5514B1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64280" y="4120980"/>
          <a:ext cx="996990" cy="955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0">
                  <a:extLst>
                    <a:ext uri="{9D8B030D-6E8A-4147-A177-3AD203B41FA5}">
                      <a16:colId xmlns:a16="http://schemas.microsoft.com/office/drawing/2014/main" val="2953006902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3606024001"/>
                    </a:ext>
                  </a:extLst>
                </a:gridCol>
                <a:gridCol w="332330">
                  <a:extLst>
                    <a:ext uri="{9D8B030D-6E8A-4147-A177-3AD203B41FA5}">
                      <a16:colId xmlns:a16="http://schemas.microsoft.com/office/drawing/2014/main" val="86312596"/>
                    </a:ext>
                  </a:extLst>
                </a:gridCol>
              </a:tblGrid>
              <a:tr h="19118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0451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77574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8226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56475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44265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5F72B49-EB74-8C4A-9567-80F66EA093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94039" y="4120980"/>
          <a:ext cx="1012844" cy="95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11">
                  <a:extLst>
                    <a:ext uri="{9D8B030D-6E8A-4147-A177-3AD203B41FA5}">
                      <a16:colId xmlns:a16="http://schemas.microsoft.com/office/drawing/2014/main" val="823064806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47503244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965155533"/>
                    </a:ext>
                  </a:extLst>
                </a:gridCol>
                <a:gridCol w="253211">
                  <a:extLst>
                    <a:ext uri="{9D8B030D-6E8A-4147-A177-3AD203B41FA5}">
                      <a16:colId xmlns:a16="http://schemas.microsoft.com/office/drawing/2014/main" val="2193332463"/>
                    </a:ext>
                  </a:extLst>
                </a:gridCol>
              </a:tblGrid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50317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17219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93596"/>
                  </a:ext>
                </a:extLst>
              </a:tr>
              <a:tr h="238978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5538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/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93D89EF-1E61-894B-A4C4-8A76142CC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927" y="4075260"/>
                <a:ext cx="1658852" cy="901785"/>
              </a:xfrm>
              <a:prstGeom prst="rect">
                <a:avLst/>
              </a:prstGeom>
              <a:blipFill>
                <a:blip r:embed="rId5"/>
                <a:stretch>
                  <a:fillRect l="-152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/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50A488A-8EFB-1B43-8079-F7B5F40BD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41" y="5868780"/>
                <a:ext cx="2088457" cy="898964"/>
              </a:xfrm>
              <a:prstGeom prst="rect">
                <a:avLst/>
              </a:prstGeom>
              <a:blipFill>
                <a:blip r:embed="rId6"/>
                <a:stretch>
                  <a:fillRect l="-60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/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2000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AEE316B-1C7C-D24B-AB63-CAF9151F0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30" y="3429000"/>
                <a:ext cx="513282" cy="712631"/>
              </a:xfrm>
              <a:prstGeom prst="rect">
                <a:avLst/>
              </a:prstGeom>
              <a:blipFill>
                <a:blip r:embed="rId7"/>
                <a:stretch>
                  <a:fillRect r="-952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/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4C8296-7B89-6F49-A048-51320886B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84" y="4148042"/>
                <a:ext cx="1873654" cy="901785"/>
              </a:xfrm>
              <a:prstGeom prst="rect">
                <a:avLst/>
              </a:prstGeom>
              <a:blipFill>
                <a:blip r:embed="rId8"/>
                <a:stretch>
                  <a:fillRect l="-67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/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FB4E1D-0D23-094E-BDE4-0E5705EA8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106" y="5811734"/>
                <a:ext cx="1512401" cy="901785"/>
              </a:xfrm>
              <a:prstGeom prst="rect">
                <a:avLst/>
              </a:prstGeom>
              <a:blipFill>
                <a:blip r:embed="rId9"/>
                <a:stretch>
                  <a:fillRect l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/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3A0B40B-C044-EA45-84F9-16CF867C0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012" y="4094708"/>
                <a:ext cx="1727204" cy="901785"/>
              </a:xfrm>
              <a:prstGeom prst="rect">
                <a:avLst/>
              </a:prstGeom>
              <a:blipFill>
                <a:blip r:embed="rId10"/>
                <a:stretch>
                  <a:fillRect l="-1460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936717F4-1A77-214E-99F7-7F9F5B25DF92}"/>
              </a:ext>
            </a:extLst>
          </p:cNvPr>
          <p:cNvSpPr/>
          <p:nvPr/>
        </p:nvSpPr>
        <p:spPr>
          <a:xfrm>
            <a:off x="8899825" y="6291465"/>
            <a:ext cx="497674" cy="5004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6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540</Words>
  <Application>Microsoft Office PowerPoint</Application>
  <PresentationFormat>Widescreen</PresentationFormat>
  <Paragraphs>240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10</cp:revision>
  <cp:lastPrinted>2019-12-13T10:25:22Z</cp:lastPrinted>
  <dcterms:created xsi:type="dcterms:W3CDTF">2019-12-12T21:37:47Z</dcterms:created>
  <dcterms:modified xsi:type="dcterms:W3CDTF">2019-12-13T10:25:30Z</dcterms:modified>
</cp:coreProperties>
</file>