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5477"/>
  </p:normalViewPr>
  <p:slideViewPr>
    <p:cSldViewPr snapToGrid="0" snapToObjects="1">
      <p:cViewPr>
        <p:scale>
          <a:sx n="100" d="100"/>
          <a:sy n="100" d="100"/>
        </p:scale>
        <p:origin x="171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092FC-DC7C-9A47-92B6-B2158FE54D4A}" type="datetimeFigureOut">
              <a:rPr lang="en-US" smtClean="0"/>
              <a:t>5/2/20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1543D-48B1-B049-A342-80FCA5AC5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34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1543D-48B1-B049-A342-80FCA5AC54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42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1543D-48B1-B049-A342-80FCA5AC54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57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1543D-48B1-B049-A342-80FCA5AC54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8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24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2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0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9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00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28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31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0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2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CC503-5B8F-3F4E-9CF2-2CC88B739DC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E8F9-92AB-544F-B018-3519F1D8D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1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1C2866C2-F754-A347-BA3F-D658D84FEEA7}"/>
              </a:ext>
            </a:extLst>
          </p:cNvPr>
          <p:cNvSpPr/>
          <p:nvPr/>
        </p:nvSpPr>
        <p:spPr>
          <a:xfrm>
            <a:off x="186424" y="174784"/>
            <a:ext cx="8753582" cy="65044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F6446C8-A188-4647-9052-A9EDD33F072E}"/>
              </a:ext>
            </a:extLst>
          </p:cNvPr>
          <p:cNvGrpSpPr/>
          <p:nvPr/>
        </p:nvGrpSpPr>
        <p:grpSpPr>
          <a:xfrm>
            <a:off x="6400800" y="3080810"/>
            <a:ext cx="2329656" cy="2172524"/>
            <a:chOff x="6400800" y="3571875"/>
            <a:chExt cx="2329656" cy="217252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666EC93-E12B-A74D-889B-B35207A02470}"/>
                </a:ext>
              </a:extLst>
            </p:cNvPr>
            <p:cNvSpPr/>
            <p:nvPr/>
          </p:nvSpPr>
          <p:spPr>
            <a:xfrm>
              <a:off x="6400800" y="5572949"/>
              <a:ext cx="171450" cy="1714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20BDC4E-9772-FB4F-87FA-3EC8760C8410}"/>
                </a:ext>
              </a:extLst>
            </p:cNvPr>
            <p:cNvSpPr/>
            <p:nvPr/>
          </p:nvSpPr>
          <p:spPr>
            <a:xfrm>
              <a:off x="7653337" y="5572949"/>
              <a:ext cx="171450" cy="1714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30F44C8-7C64-A94B-A3FC-12FD99EA67D9}"/>
                </a:ext>
              </a:extLst>
            </p:cNvPr>
            <p:cNvSpPr/>
            <p:nvPr/>
          </p:nvSpPr>
          <p:spPr>
            <a:xfrm>
              <a:off x="8214835" y="5010974"/>
              <a:ext cx="171450" cy="1714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0B5DED5-0A96-D548-8759-DD0A64C406D1}"/>
                </a:ext>
              </a:extLst>
            </p:cNvPr>
            <p:cNvSpPr/>
            <p:nvPr/>
          </p:nvSpPr>
          <p:spPr>
            <a:xfrm>
              <a:off x="8223885" y="3861197"/>
              <a:ext cx="171450" cy="1714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6936C3F-F9E8-4142-B92D-83450612BC5C}"/>
                </a:ext>
              </a:extLst>
            </p:cNvPr>
            <p:cNvSpPr/>
            <p:nvPr/>
          </p:nvSpPr>
          <p:spPr>
            <a:xfrm>
              <a:off x="6409850" y="4422860"/>
              <a:ext cx="171450" cy="1714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DF570FC-C43C-2F48-A919-23BEA28D0A6E}"/>
                </a:ext>
              </a:extLst>
            </p:cNvPr>
            <p:cNvSpPr/>
            <p:nvPr/>
          </p:nvSpPr>
          <p:spPr>
            <a:xfrm>
              <a:off x="7653337" y="4428684"/>
              <a:ext cx="171450" cy="1714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7EF0658-6D68-FE44-8871-6A96F795A44E}"/>
                </a:ext>
              </a:extLst>
            </p:cNvPr>
            <p:cNvSpPr/>
            <p:nvPr/>
          </p:nvSpPr>
          <p:spPr>
            <a:xfrm>
              <a:off x="6953250" y="3861197"/>
              <a:ext cx="171450" cy="1714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332D3B-631D-E54A-A642-D3F7A6E13BF8}"/>
                </a:ext>
              </a:extLst>
            </p:cNvPr>
            <p:cNvSpPr txBox="1"/>
            <p:nvPr/>
          </p:nvSpPr>
          <p:spPr>
            <a:xfrm>
              <a:off x="6473318" y="4166757"/>
              <a:ext cx="418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82C972-8E18-4C48-962B-DA5479711DE3}"/>
                </a:ext>
              </a:extLst>
            </p:cNvPr>
            <p:cNvSpPr txBox="1"/>
            <p:nvPr/>
          </p:nvSpPr>
          <p:spPr>
            <a:xfrm>
              <a:off x="6990287" y="3571875"/>
              <a:ext cx="301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693FB22-8C60-8F4A-B605-85B058F3C876}"/>
                </a:ext>
              </a:extLst>
            </p:cNvPr>
            <p:cNvSpPr txBox="1"/>
            <p:nvPr/>
          </p:nvSpPr>
          <p:spPr>
            <a:xfrm>
              <a:off x="8311752" y="3606166"/>
              <a:ext cx="418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1A1B70-2B17-1A48-81A1-EEC022C4901C}"/>
                </a:ext>
              </a:extLst>
            </p:cNvPr>
            <p:cNvSpPr txBox="1"/>
            <p:nvPr/>
          </p:nvSpPr>
          <p:spPr>
            <a:xfrm>
              <a:off x="7759669" y="4171316"/>
              <a:ext cx="418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B44D8E-EA97-2C4E-B270-B7021CB1C5B1}"/>
                </a:ext>
              </a:extLst>
            </p:cNvPr>
            <p:cNvSpPr txBox="1"/>
            <p:nvPr/>
          </p:nvSpPr>
          <p:spPr>
            <a:xfrm>
              <a:off x="6459745" y="5289342"/>
              <a:ext cx="418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02AC51-25B8-B046-83C4-DA20A119E00A}"/>
                </a:ext>
              </a:extLst>
            </p:cNvPr>
            <p:cNvSpPr txBox="1"/>
            <p:nvPr/>
          </p:nvSpPr>
          <p:spPr>
            <a:xfrm>
              <a:off x="7759669" y="5317918"/>
              <a:ext cx="418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CFC160-1852-C944-BA53-8D0A280C135F}"/>
                </a:ext>
              </a:extLst>
            </p:cNvPr>
            <p:cNvSpPr txBox="1"/>
            <p:nvPr/>
          </p:nvSpPr>
          <p:spPr>
            <a:xfrm>
              <a:off x="8286600" y="4775133"/>
              <a:ext cx="418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47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FEDEDCBB-7F83-514E-920E-549FDB067E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4157383"/>
                  </p:ext>
                </p:extLst>
              </p:nvPr>
            </p:nvGraphicFramePr>
            <p:xfrm>
              <a:off x="229288" y="2534566"/>
              <a:ext cx="5780990" cy="41017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80990">
                      <a:extLst>
                        <a:ext uri="{9D8B030D-6E8A-4147-A177-3AD203B41FA5}">
                          <a16:colId xmlns:a16="http://schemas.microsoft.com/office/drawing/2014/main" val="525653507"/>
                        </a:ext>
                      </a:extLst>
                    </a:gridCol>
                  </a:tblGrid>
                  <a:tr h="31302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Start at 56 then join it to…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48088964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 largest PRIME between 40 and 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88521397"/>
                      </a:ext>
                    </a:extLst>
                  </a:tr>
                  <a:tr h="33590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</a:t>
                          </a:r>
                          <a14:m>
                            <m:oMath xmlns:m="http://schemas.openxmlformats.org/officeDocument/2006/math">
                              <m:r>
                                <a:rPr lang="en-GB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144</m:t>
                                  </m:r>
                                </m:e>
                              </m:rad>
                            </m:oMath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7996825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it to the missing FACTOR of 42: 1, 2, 3, 6, 7, 21, 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95256563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the LCM of 14 and 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89259032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the smallest PRIME between 50 and 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21298077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25404359"/>
                      </a:ext>
                    </a:extLst>
                  </a:tr>
                  <a:tr h="3351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196</m:t>
                                  </m:r>
                                </m:e>
                              </m:rad>
                            </m:oMath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04635162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the HCF of 60 and 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19433354"/>
                      </a:ext>
                    </a:extLst>
                  </a:tr>
                  <a:tr h="33514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</a:t>
                          </a:r>
                          <a:r>
                            <a:rPr lang="en-US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ctrlPr>
                                    <a:rPr lang="en-US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n-GB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GB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64</m:t>
                                  </m:r>
                                </m:e>
                              </m:rad>
                            </m:oMath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5902286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the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713677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FEDEDCBB-7F83-514E-920E-549FDB067E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4157383"/>
                  </p:ext>
                </p:extLst>
              </p:nvPr>
            </p:nvGraphicFramePr>
            <p:xfrm>
              <a:off x="229288" y="2534566"/>
              <a:ext cx="5780990" cy="41017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80990">
                      <a:extLst>
                        <a:ext uri="{9D8B030D-6E8A-4147-A177-3AD203B41FA5}">
                          <a16:colId xmlns:a16="http://schemas.microsoft.com/office/drawing/2014/main" val="5256535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Start at 56 then join it to…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4808896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 largest PRIME between 40 and 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88521397"/>
                      </a:ext>
                    </a:extLst>
                  </a:tr>
                  <a:tr h="3924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" t="-193548" b="-7806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799682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it to the missing FACTOR of 42: 1, 2, 3, 6, 7, 21, 42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9525656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the LCM of 14 and 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8925903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the smallest PRIME between 50 and 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212980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" t="-610345" b="-4379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5404359"/>
                      </a:ext>
                    </a:extLst>
                  </a:tr>
                  <a:tr h="3916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" t="-664516" b="-30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463516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the HCF of 60 and 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19433354"/>
                      </a:ext>
                    </a:extLst>
                  </a:tr>
                  <a:tr h="3916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" t="-858065" b="-1161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590228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" t="-1024138" b="-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13677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0DF44B7A-884D-A541-AC33-FCDF4A0A5C67}"/>
              </a:ext>
            </a:extLst>
          </p:cNvPr>
          <p:cNvSpPr/>
          <p:nvPr/>
        </p:nvSpPr>
        <p:spPr>
          <a:xfrm>
            <a:off x="8519163" y="3908298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106725C-3FAE-A446-A5C1-3CE3D2ED8893}"/>
              </a:ext>
            </a:extLst>
          </p:cNvPr>
          <p:cNvSpPr txBox="1"/>
          <p:nvPr/>
        </p:nvSpPr>
        <p:spPr>
          <a:xfrm>
            <a:off x="8607030" y="3653267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49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D4B61A7-898D-B746-9190-D4DF99F62DC5}"/>
              </a:ext>
            </a:extLst>
          </p:cNvPr>
          <p:cNvSpPr/>
          <p:nvPr/>
        </p:nvSpPr>
        <p:spPr>
          <a:xfrm>
            <a:off x="8485824" y="5132268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7BABD5-EEAB-CC4F-B8F7-E91D3B970F32}"/>
              </a:ext>
            </a:extLst>
          </p:cNvPr>
          <p:cNvSpPr txBox="1"/>
          <p:nvPr/>
        </p:nvSpPr>
        <p:spPr>
          <a:xfrm>
            <a:off x="8573691" y="4877237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70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757A726-C30F-5B48-AEB6-4B4295A26959}"/>
              </a:ext>
            </a:extLst>
          </p:cNvPr>
          <p:cNvSpPr/>
          <p:nvPr/>
        </p:nvSpPr>
        <p:spPr>
          <a:xfrm>
            <a:off x="7892800" y="5554326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DEEDB0-596C-8747-A98C-5D2C2245173F}"/>
              </a:ext>
            </a:extLst>
          </p:cNvPr>
          <p:cNvSpPr txBox="1"/>
          <p:nvPr/>
        </p:nvSpPr>
        <p:spPr>
          <a:xfrm>
            <a:off x="7980667" y="5299295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BCF8173-FA88-5F4C-9A33-29F20CA81358}"/>
              </a:ext>
            </a:extLst>
          </p:cNvPr>
          <p:cNvSpPr/>
          <p:nvPr/>
        </p:nvSpPr>
        <p:spPr>
          <a:xfrm>
            <a:off x="7038018" y="4555997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84FDA13-1BA7-294E-9F4D-98843F80129D}"/>
              </a:ext>
            </a:extLst>
          </p:cNvPr>
          <p:cNvSpPr txBox="1"/>
          <p:nvPr/>
        </p:nvSpPr>
        <p:spPr>
          <a:xfrm>
            <a:off x="7125885" y="430096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98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8EFDD91-0288-8644-B15E-ADC23881086A}"/>
              </a:ext>
            </a:extLst>
          </p:cNvPr>
          <p:cNvSpPr/>
          <p:nvPr/>
        </p:nvSpPr>
        <p:spPr>
          <a:xfrm>
            <a:off x="6904137" y="5458237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1669C84-2781-EF4C-B0DB-27DF3C032672}"/>
              </a:ext>
            </a:extLst>
          </p:cNvPr>
          <p:cNvSpPr txBox="1"/>
          <p:nvPr/>
        </p:nvSpPr>
        <p:spPr>
          <a:xfrm>
            <a:off x="6992004" y="520320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7A8DD1A-A7BE-2A44-A830-057E5085901A}"/>
              </a:ext>
            </a:extLst>
          </p:cNvPr>
          <p:cNvSpPr/>
          <p:nvPr/>
        </p:nvSpPr>
        <p:spPr>
          <a:xfrm>
            <a:off x="7638091" y="2884357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C90E925-8365-5146-9B46-2316D6FDADC4}"/>
              </a:ext>
            </a:extLst>
          </p:cNvPr>
          <p:cNvSpPr txBox="1"/>
          <p:nvPr/>
        </p:nvSpPr>
        <p:spPr>
          <a:xfrm>
            <a:off x="7725958" y="262932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31E34C8-2715-9441-B831-66BBC7A17F1D}"/>
              </a:ext>
            </a:extLst>
          </p:cNvPr>
          <p:cNvSpPr/>
          <p:nvPr/>
        </p:nvSpPr>
        <p:spPr>
          <a:xfrm>
            <a:off x="6233147" y="2951033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AEF308-65C0-9442-8500-5E1ACBA1F3FC}"/>
              </a:ext>
            </a:extLst>
          </p:cNvPr>
          <p:cNvSpPr txBox="1"/>
          <p:nvPr/>
        </p:nvSpPr>
        <p:spPr>
          <a:xfrm>
            <a:off x="6321014" y="2696002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9" name="Table 48">
                <a:extLst>
                  <a:ext uri="{FF2B5EF4-FFF2-40B4-BE49-F238E27FC236}">
                    <a16:creationId xmlns:a16="http://schemas.microsoft.com/office/drawing/2014/main" id="{1E037DB0-AA11-2844-8DD7-8760C48631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39709308"/>
                  </p:ext>
                </p:extLst>
              </p:nvPr>
            </p:nvGraphicFramePr>
            <p:xfrm>
              <a:off x="4395532" y="217648"/>
              <a:ext cx="4515897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15897">
                      <a:extLst>
                        <a:ext uri="{9D8B030D-6E8A-4147-A177-3AD203B41FA5}">
                          <a16:colId xmlns:a16="http://schemas.microsoft.com/office/drawing/2014/main" val="525653507"/>
                        </a:ext>
                      </a:extLst>
                    </a:gridCol>
                  </a:tblGrid>
                  <a:tr h="31302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Start at 7 then join it to…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8088964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the PRIME FACTOR of 16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8521397"/>
                      </a:ext>
                    </a:extLst>
                  </a:tr>
                  <a:tr h="335902">
                    <a:tc>
                      <a:txBody>
                        <a:bodyPr/>
                        <a:lstStyle/>
                        <a:p>
                          <a:pPr algn="ctr" rtl="0" eaLnBrk="1" fontAlgn="auto" latinLnBrk="0" hangingPunct="1"/>
                          <a:r>
                            <a:rPr lang="en-US" sz="1800" b="0" i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 6</a:t>
                          </a:r>
                          <a:r>
                            <a:rPr lang="en-US" sz="1800" b="0" i="0" u="none" strike="noStrike" kern="1200" baseline="30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</a:t>
                          </a:r>
                          <a:r>
                            <a:rPr lang="en-US" sz="1800" b="0" i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MULTIPLE of 4</a:t>
                          </a:r>
                          <a:endParaRPr lang="en-GB" sz="1800" b="0" i="0" u="none" strike="noStrike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7996825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it to the 2</a:t>
                          </a:r>
                          <a:r>
                            <a:rPr lang="en-US" baseline="30000" dirty="0">
                              <a:solidFill>
                                <a:schemeClr val="tx1"/>
                              </a:solidFill>
                            </a:rPr>
                            <a:t>nd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 biggest FACTOR of 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5256563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it to the 5</a:t>
                          </a:r>
                          <a:r>
                            <a:rPr lang="en-US" baseline="30000" dirty="0">
                              <a:solidFill>
                                <a:schemeClr val="tx1"/>
                              </a:solidFill>
                            </a:rPr>
                            <a:t>th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 smallest PRIME number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9259032"/>
                      </a:ext>
                    </a:extLst>
                  </a:tr>
                  <a:tr h="3130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Then join to the</a:t>
                          </a:r>
                          <a:r>
                            <a:rPr lang="en-US" sz="1800" b="0" i="0" u="none" strike="noStrike" kern="1200" baseline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answer to </a:t>
                          </a:r>
                          <a:r>
                            <a:rPr lang="en-US" sz="1800" b="0" i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9 + 5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0" u="none" strike="noStrike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lang="en-US" sz="1800" b="0" i="1" u="none" strike="noStrike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lang="en-US" sz="1800" b="0" i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3</a:t>
                          </a:r>
                          <a:endParaRPr lang="en-GB" sz="1800" b="0" i="0" u="none" strike="noStrike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29807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9" name="Table 48">
                <a:extLst>
                  <a:ext uri="{FF2B5EF4-FFF2-40B4-BE49-F238E27FC236}">
                    <a16:creationId xmlns:a16="http://schemas.microsoft.com/office/drawing/2014/main" id="{1E037DB0-AA11-2844-8DD7-8760C48631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39709308"/>
                  </p:ext>
                </p:extLst>
              </p:nvPr>
            </p:nvGraphicFramePr>
            <p:xfrm>
              <a:off x="4395532" y="217648"/>
              <a:ext cx="4515897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15897">
                      <a:extLst>
                        <a:ext uri="{9D8B030D-6E8A-4147-A177-3AD203B41FA5}">
                          <a16:colId xmlns:a16="http://schemas.microsoft.com/office/drawing/2014/main" val="5256535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Start at 7 then join it to…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808896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to the PRIME FACTOR of 16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852139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0" eaLnBrk="1" fontAlgn="auto" latinLnBrk="0" hangingPunct="1"/>
                          <a:r>
                            <a:rPr lang="en-US" sz="1800" b="0" i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 6</a:t>
                          </a:r>
                          <a:r>
                            <a:rPr lang="en-US" sz="1800" b="0" i="0" u="none" strike="noStrike" kern="1200" baseline="30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</a:t>
                          </a:r>
                          <a:r>
                            <a:rPr lang="en-US" sz="1800" b="0" i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MULTIPLE of 4</a:t>
                          </a:r>
                          <a:endParaRPr lang="en-GB" sz="1800" b="0" i="0" u="none" strike="noStrike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799682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it to the 2</a:t>
                          </a:r>
                          <a:r>
                            <a:rPr lang="en-US" baseline="30000" dirty="0">
                              <a:solidFill>
                                <a:schemeClr val="tx1"/>
                              </a:solidFill>
                            </a:rPr>
                            <a:t>nd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 biggest FACTOR of 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525656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Then join it to the 5</a:t>
                          </a:r>
                          <a:r>
                            <a:rPr lang="en-US" baseline="30000" dirty="0">
                              <a:solidFill>
                                <a:schemeClr val="tx1"/>
                              </a:solidFill>
                            </a:rPr>
                            <a:t>th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 smallest PRIME number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925903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1" t="-506897" b="-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29807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1" name="Oval 50">
            <a:extLst>
              <a:ext uri="{FF2B5EF4-FFF2-40B4-BE49-F238E27FC236}">
                <a16:creationId xmlns:a16="http://schemas.microsoft.com/office/drawing/2014/main" id="{FAC80CA9-DC65-B14C-885B-588F9BCDD239}"/>
              </a:ext>
            </a:extLst>
          </p:cNvPr>
          <p:cNvSpPr/>
          <p:nvPr/>
        </p:nvSpPr>
        <p:spPr>
          <a:xfrm>
            <a:off x="3841378" y="1541838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C2C4823-6456-AF4D-A0CB-817B70389240}"/>
              </a:ext>
            </a:extLst>
          </p:cNvPr>
          <p:cNvSpPr txBox="1"/>
          <p:nvPr/>
        </p:nvSpPr>
        <p:spPr>
          <a:xfrm>
            <a:off x="3933963" y="1541838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9B357F6-D5BD-384B-B43F-3ED2DB60E100}"/>
              </a:ext>
            </a:extLst>
          </p:cNvPr>
          <p:cNvSpPr/>
          <p:nvPr/>
        </p:nvSpPr>
        <p:spPr>
          <a:xfrm>
            <a:off x="2605493" y="2162906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61C51E1-0E68-8D4F-A445-576B6FFB6B81}"/>
              </a:ext>
            </a:extLst>
          </p:cNvPr>
          <p:cNvSpPr txBox="1"/>
          <p:nvPr/>
        </p:nvSpPr>
        <p:spPr>
          <a:xfrm>
            <a:off x="2722959" y="210670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A83E02E-EEB9-9F43-8221-0F835FD6DB68}"/>
              </a:ext>
            </a:extLst>
          </p:cNvPr>
          <p:cNvSpPr/>
          <p:nvPr/>
        </p:nvSpPr>
        <p:spPr>
          <a:xfrm>
            <a:off x="2137687" y="1413250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0B67A6-3C50-CF40-8E68-0B790F717CA9}"/>
              </a:ext>
            </a:extLst>
          </p:cNvPr>
          <p:cNvSpPr txBox="1"/>
          <p:nvPr/>
        </p:nvSpPr>
        <p:spPr>
          <a:xfrm>
            <a:off x="2266891" y="1400034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6458ABE-B314-2146-87A1-67BD376A0535}"/>
              </a:ext>
            </a:extLst>
          </p:cNvPr>
          <p:cNvSpPr/>
          <p:nvPr/>
        </p:nvSpPr>
        <p:spPr>
          <a:xfrm>
            <a:off x="2814845" y="289390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4B7F665-5785-9E48-BF5B-EA7749D04D87}"/>
              </a:ext>
            </a:extLst>
          </p:cNvPr>
          <p:cNvSpPr txBox="1"/>
          <p:nvPr/>
        </p:nvSpPr>
        <p:spPr>
          <a:xfrm>
            <a:off x="2911038" y="289390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6356FEF-B164-6848-BB23-57E95F77F13F}"/>
              </a:ext>
            </a:extLst>
          </p:cNvPr>
          <p:cNvSpPr txBox="1"/>
          <p:nvPr/>
        </p:nvSpPr>
        <p:spPr>
          <a:xfrm>
            <a:off x="494575" y="460840"/>
            <a:ext cx="10080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DOT</a:t>
            </a:r>
          </a:p>
          <a:p>
            <a:pPr algn="ctr"/>
            <a:r>
              <a:rPr lang="en-US" sz="3600" b="1" dirty="0"/>
              <a:t>TO</a:t>
            </a:r>
          </a:p>
          <a:p>
            <a:pPr algn="ctr"/>
            <a:r>
              <a:rPr lang="en-US" sz="3600" b="1" dirty="0"/>
              <a:t>DOT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F5AEDC1-BF91-0949-AE2D-40484C01527C}"/>
              </a:ext>
            </a:extLst>
          </p:cNvPr>
          <p:cNvSpPr/>
          <p:nvPr/>
        </p:nvSpPr>
        <p:spPr>
          <a:xfrm>
            <a:off x="2205420" y="803652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6F1496E-4870-C942-8C49-18E1FA5BF765}"/>
              </a:ext>
            </a:extLst>
          </p:cNvPr>
          <p:cNvSpPr txBox="1"/>
          <p:nvPr/>
        </p:nvSpPr>
        <p:spPr>
          <a:xfrm>
            <a:off x="2334624" y="79043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FAB9DA2-F122-8240-AFDF-EA960AC9B2FF}"/>
              </a:ext>
            </a:extLst>
          </p:cNvPr>
          <p:cNvSpPr/>
          <p:nvPr/>
        </p:nvSpPr>
        <p:spPr>
          <a:xfrm>
            <a:off x="3729418" y="702054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0172349-168D-AF44-8886-347A626BAD76}"/>
              </a:ext>
            </a:extLst>
          </p:cNvPr>
          <p:cNvSpPr txBox="1"/>
          <p:nvPr/>
        </p:nvSpPr>
        <p:spPr>
          <a:xfrm>
            <a:off x="3858622" y="688838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AC45057-0C8E-5A44-B40C-A63D40A45097}"/>
              </a:ext>
            </a:extLst>
          </p:cNvPr>
          <p:cNvSpPr/>
          <p:nvPr/>
        </p:nvSpPr>
        <p:spPr>
          <a:xfrm>
            <a:off x="2984352" y="1193119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DD6DF3-732D-C34D-BC2D-BD09BD2DE49A}"/>
              </a:ext>
            </a:extLst>
          </p:cNvPr>
          <p:cNvSpPr txBox="1"/>
          <p:nvPr/>
        </p:nvSpPr>
        <p:spPr>
          <a:xfrm>
            <a:off x="3113556" y="1179903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7E91D316-9739-7241-AE2A-D580CB3D0A72}"/>
              </a:ext>
            </a:extLst>
          </p:cNvPr>
          <p:cNvSpPr/>
          <p:nvPr/>
        </p:nvSpPr>
        <p:spPr>
          <a:xfrm>
            <a:off x="3475419" y="2090584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C882386-0C68-2C49-9F5B-1226A171DAC8}"/>
              </a:ext>
            </a:extLst>
          </p:cNvPr>
          <p:cNvSpPr txBox="1"/>
          <p:nvPr/>
        </p:nvSpPr>
        <p:spPr>
          <a:xfrm>
            <a:off x="3604623" y="2077368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48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3E2780F-2DED-C44C-8F08-5A87B3DA17AA}"/>
              </a:ext>
            </a:extLst>
          </p:cNvPr>
          <p:cNvSpPr/>
          <p:nvPr/>
        </p:nvSpPr>
        <p:spPr>
          <a:xfrm>
            <a:off x="6994626" y="2918223"/>
            <a:ext cx="171450" cy="1714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F7A208E-E5A6-6E4A-B6A7-AFB71EF8BE95}"/>
              </a:ext>
            </a:extLst>
          </p:cNvPr>
          <p:cNvSpPr txBox="1"/>
          <p:nvPr/>
        </p:nvSpPr>
        <p:spPr>
          <a:xfrm>
            <a:off x="7082493" y="2663192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1" name="Right Arrow 70">
            <a:extLst>
              <a:ext uri="{FF2B5EF4-FFF2-40B4-BE49-F238E27FC236}">
                <a16:creationId xmlns:a16="http://schemas.microsoft.com/office/drawing/2014/main" id="{F7566D2C-33D6-6748-BAA9-95C64C5943D0}"/>
              </a:ext>
            </a:extLst>
          </p:cNvPr>
          <p:cNvSpPr/>
          <p:nvPr/>
        </p:nvSpPr>
        <p:spPr>
          <a:xfrm rot="10800000">
            <a:off x="4095943" y="213263"/>
            <a:ext cx="542024" cy="33920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ight Arrow 71">
            <a:extLst>
              <a:ext uri="{FF2B5EF4-FFF2-40B4-BE49-F238E27FC236}">
                <a16:creationId xmlns:a16="http://schemas.microsoft.com/office/drawing/2014/main" id="{82AB4D4F-724A-8F48-8AA4-BC1472D91CB6}"/>
              </a:ext>
            </a:extLst>
          </p:cNvPr>
          <p:cNvSpPr/>
          <p:nvPr/>
        </p:nvSpPr>
        <p:spPr>
          <a:xfrm>
            <a:off x="5770334" y="2512017"/>
            <a:ext cx="542024" cy="33920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678CA98-29F8-C344-9B7C-CC97ED3E8732}"/>
              </a:ext>
            </a:extLst>
          </p:cNvPr>
          <p:cNvSpPr txBox="1"/>
          <p:nvPr/>
        </p:nvSpPr>
        <p:spPr>
          <a:xfrm>
            <a:off x="6111879" y="6076939"/>
            <a:ext cx="278261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Name the shapes</a:t>
            </a:r>
          </a:p>
        </p:txBody>
      </p:sp>
    </p:spTree>
    <p:extLst>
      <p:ext uri="{BB962C8B-B14F-4D97-AF65-F5344CB8AC3E}">
        <p14:creationId xmlns:p14="http://schemas.microsoft.com/office/powerpoint/2010/main" val="267927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DC310935-81D7-E34C-A4DB-09F1C1A46CC5}"/>
              </a:ext>
            </a:extLst>
          </p:cNvPr>
          <p:cNvSpPr/>
          <p:nvPr/>
        </p:nvSpPr>
        <p:spPr>
          <a:xfrm>
            <a:off x="192413" y="169334"/>
            <a:ext cx="8759174" cy="6495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2A41271-AC41-8B4E-A3A3-1E7054F27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301118"/>
              </p:ext>
            </p:extLst>
          </p:nvPr>
        </p:nvGraphicFramePr>
        <p:xfrm>
          <a:off x="5158040" y="292100"/>
          <a:ext cx="3679631" cy="6273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856">
                  <a:extLst>
                    <a:ext uri="{9D8B030D-6E8A-4147-A177-3AD203B41FA5}">
                      <a16:colId xmlns:a16="http://schemas.microsoft.com/office/drawing/2014/main" val="1276759894"/>
                    </a:ext>
                  </a:extLst>
                </a:gridCol>
                <a:gridCol w="2058408">
                  <a:extLst>
                    <a:ext uri="{9D8B030D-6E8A-4147-A177-3AD203B41FA5}">
                      <a16:colId xmlns:a16="http://schemas.microsoft.com/office/drawing/2014/main" val="1716030535"/>
                    </a:ext>
                  </a:extLst>
                </a:gridCol>
                <a:gridCol w="874367">
                  <a:extLst>
                    <a:ext uri="{9D8B030D-6E8A-4147-A177-3AD203B41FA5}">
                      <a16:colId xmlns:a16="http://schemas.microsoft.com/office/drawing/2014/main" val="802799056"/>
                    </a:ext>
                  </a:extLst>
                </a:gridCol>
              </a:tblGrid>
              <a:tr h="939461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Start at 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12596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Increase by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75966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300%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387702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Decrease by 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496227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Decrease by 95%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738429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398225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430841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Decrease by 80%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362639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19184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503769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60%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387978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Increase by 150%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660650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Increase by 300%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204108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Decrease by 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861645"/>
                  </a:ext>
                </a:extLst>
              </a:tr>
              <a:tr h="38100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Decrease by 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313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509086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76E5394B-4DAA-D348-887C-F2DC8A74142B}"/>
              </a:ext>
            </a:extLst>
          </p:cNvPr>
          <p:cNvSpPr/>
          <p:nvPr/>
        </p:nvSpPr>
        <p:spPr>
          <a:xfrm>
            <a:off x="275076" y="8630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Start at 150 then for each question find the percentage  of the previous answer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4A6EDA8-A379-4641-B165-396C6D7DA521}"/>
              </a:ext>
            </a:extLst>
          </p:cNvPr>
          <p:cNvSpPr/>
          <p:nvPr/>
        </p:nvSpPr>
        <p:spPr>
          <a:xfrm>
            <a:off x="2552099" y="197155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02546D-B30A-B849-8DD1-FCACD1D24727}"/>
              </a:ext>
            </a:extLst>
          </p:cNvPr>
          <p:cNvSpPr txBox="1"/>
          <p:nvPr/>
        </p:nvSpPr>
        <p:spPr>
          <a:xfrm>
            <a:off x="2570387" y="202317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160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6655C6C-6D58-6C44-AB98-060BA1D9DF3D}"/>
              </a:ext>
            </a:extLst>
          </p:cNvPr>
          <p:cNvSpPr/>
          <p:nvPr/>
        </p:nvSpPr>
        <p:spPr>
          <a:xfrm>
            <a:off x="3106111" y="270466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4B6CC9-7E18-B84F-9CB2-8F16BE06CEB5}"/>
              </a:ext>
            </a:extLst>
          </p:cNvPr>
          <p:cNvSpPr txBox="1"/>
          <p:nvPr/>
        </p:nvSpPr>
        <p:spPr>
          <a:xfrm>
            <a:off x="3133543" y="275628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68C7A79-FBAA-6145-9CEE-CC97AEB3B643}"/>
              </a:ext>
            </a:extLst>
          </p:cNvPr>
          <p:cNvSpPr/>
          <p:nvPr/>
        </p:nvSpPr>
        <p:spPr>
          <a:xfrm>
            <a:off x="4048064" y="2713804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BD5B5FD-9A51-0D46-AA91-E337553E67E4}"/>
              </a:ext>
            </a:extLst>
          </p:cNvPr>
          <p:cNvSpPr txBox="1"/>
          <p:nvPr/>
        </p:nvSpPr>
        <p:spPr>
          <a:xfrm>
            <a:off x="4075496" y="276542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800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CB0EC0F-073E-1041-88A9-939C4F094AA9}"/>
              </a:ext>
            </a:extLst>
          </p:cNvPr>
          <p:cNvSpPr/>
          <p:nvPr/>
        </p:nvSpPr>
        <p:spPr>
          <a:xfrm>
            <a:off x="3856401" y="3599625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48B3AF2-7A95-5B4D-8BB8-9AFD5582309A}"/>
              </a:ext>
            </a:extLst>
          </p:cNvPr>
          <p:cNvSpPr txBox="1"/>
          <p:nvPr/>
        </p:nvSpPr>
        <p:spPr>
          <a:xfrm>
            <a:off x="3874689" y="365124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640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79F5EE5-16E7-1045-BB30-9116C5F7125F}"/>
              </a:ext>
            </a:extLst>
          </p:cNvPr>
          <p:cNvSpPr/>
          <p:nvPr/>
        </p:nvSpPr>
        <p:spPr>
          <a:xfrm>
            <a:off x="4421554" y="436469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BAE0EED-D212-0044-90FD-260F12761C92}"/>
              </a:ext>
            </a:extLst>
          </p:cNvPr>
          <p:cNvSpPr txBox="1"/>
          <p:nvPr/>
        </p:nvSpPr>
        <p:spPr>
          <a:xfrm>
            <a:off x="4448986" y="44254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32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26B32B7-879E-F540-8FEE-68A26A3FC023}"/>
              </a:ext>
            </a:extLst>
          </p:cNvPr>
          <p:cNvSpPr/>
          <p:nvPr/>
        </p:nvSpPr>
        <p:spPr>
          <a:xfrm>
            <a:off x="3588539" y="4819911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576218C-8B27-C14D-997C-4A6E1A6D9CB9}"/>
              </a:ext>
            </a:extLst>
          </p:cNvPr>
          <p:cNvSpPr txBox="1"/>
          <p:nvPr/>
        </p:nvSpPr>
        <p:spPr>
          <a:xfrm>
            <a:off x="3588539" y="487153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64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6C4581F-4D1E-9544-B179-ED4504A1FAF2}"/>
              </a:ext>
            </a:extLst>
          </p:cNvPr>
          <p:cNvSpPr/>
          <p:nvPr/>
        </p:nvSpPr>
        <p:spPr>
          <a:xfrm>
            <a:off x="3336321" y="5700778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A86742B-24AD-0E44-9028-3A54AFE59A63}"/>
              </a:ext>
            </a:extLst>
          </p:cNvPr>
          <p:cNvSpPr txBox="1"/>
          <p:nvPr/>
        </p:nvSpPr>
        <p:spPr>
          <a:xfrm>
            <a:off x="3372897" y="576154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8918EF9-E790-4943-A953-B31E71F7296A}"/>
              </a:ext>
            </a:extLst>
          </p:cNvPr>
          <p:cNvSpPr/>
          <p:nvPr/>
        </p:nvSpPr>
        <p:spPr>
          <a:xfrm>
            <a:off x="2494613" y="5293156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3F3909-7B38-C34D-B4A9-994A08B4E828}"/>
              </a:ext>
            </a:extLst>
          </p:cNvPr>
          <p:cNvSpPr txBox="1"/>
          <p:nvPr/>
        </p:nvSpPr>
        <p:spPr>
          <a:xfrm>
            <a:off x="2494613" y="53539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4E2EEC9-4709-F94E-8DF8-9A5DE5A6A348}"/>
              </a:ext>
            </a:extLst>
          </p:cNvPr>
          <p:cNvSpPr/>
          <p:nvPr/>
        </p:nvSpPr>
        <p:spPr>
          <a:xfrm>
            <a:off x="1648797" y="5700778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C225E07-7412-AE44-BAB2-9CF8CC5C02D2}"/>
              </a:ext>
            </a:extLst>
          </p:cNvPr>
          <p:cNvSpPr txBox="1"/>
          <p:nvPr/>
        </p:nvSpPr>
        <p:spPr>
          <a:xfrm>
            <a:off x="1657941" y="577069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D2804B5-6CAA-B644-9358-E70DA3920625}"/>
              </a:ext>
            </a:extLst>
          </p:cNvPr>
          <p:cNvSpPr/>
          <p:nvPr/>
        </p:nvSpPr>
        <p:spPr>
          <a:xfrm>
            <a:off x="1421428" y="4797803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B7F8FAE-042D-BF44-A2AB-F8505066B74C}"/>
              </a:ext>
            </a:extLst>
          </p:cNvPr>
          <p:cNvSpPr txBox="1"/>
          <p:nvPr/>
        </p:nvSpPr>
        <p:spPr>
          <a:xfrm>
            <a:off x="1458004" y="485857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96F4AC5-C0A0-8040-B63F-2AA2F36AD51D}"/>
              </a:ext>
            </a:extLst>
          </p:cNvPr>
          <p:cNvSpPr/>
          <p:nvPr/>
        </p:nvSpPr>
        <p:spPr>
          <a:xfrm>
            <a:off x="620732" y="4376847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F10E3CD-A8F5-A94A-846D-3C018AB7746C}"/>
              </a:ext>
            </a:extLst>
          </p:cNvPr>
          <p:cNvSpPr txBox="1"/>
          <p:nvPr/>
        </p:nvSpPr>
        <p:spPr>
          <a:xfrm>
            <a:off x="620732" y="442847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0F7ABD36-2BD6-F549-AD7F-A29D9C03652B}"/>
              </a:ext>
            </a:extLst>
          </p:cNvPr>
          <p:cNvSpPr/>
          <p:nvPr/>
        </p:nvSpPr>
        <p:spPr>
          <a:xfrm>
            <a:off x="1210689" y="3614766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A7355E8-712A-0D4C-ADEC-182A91A89785}"/>
              </a:ext>
            </a:extLst>
          </p:cNvPr>
          <p:cNvSpPr txBox="1"/>
          <p:nvPr/>
        </p:nvSpPr>
        <p:spPr>
          <a:xfrm>
            <a:off x="1219833" y="367553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0378783-8947-AB46-A0B3-73D38C29AEE3}"/>
              </a:ext>
            </a:extLst>
          </p:cNvPr>
          <p:cNvSpPr/>
          <p:nvPr/>
        </p:nvSpPr>
        <p:spPr>
          <a:xfrm>
            <a:off x="997733" y="2749437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36EBDFD-741A-3845-83E4-BDEE8E870C8D}"/>
              </a:ext>
            </a:extLst>
          </p:cNvPr>
          <p:cNvSpPr txBox="1"/>
          <p:nvPr/>
        </p:nvSpPr>
        <p:spPr>
          <a:xfrm>
            <a:off x="1006877" y="281020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400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33A7E3B-46C3-AF47-9924-B7D3B307AA93}"/>
              </a:ext>
            </a:extLst>
          </p:cNvPr>
          <p:cNvSpPr/>
          <p:nvPr/>
        </p:nvSpPr>
        <p:spPr>
          <a:xfrm>
            <a:off x="1937253" y="270503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EDC8FFC-DA6B-3245-8A65-C8179F71C7A7}"/>
              </a:ext>
            </a:extLst>
          </p:cNvPr>
          <p:cNvSpPr txBox="1"/>
          <p:nvPr/>
        </p:nvSpPr>
        <p:spPr>
          <a:xfrm>
            <a:off x="1964685" y="275665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320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DFCF450-C87E-D74F-BF0A-2A711C2F4D9F}"/>
              </a:ext>
            </a:extLst>
          </p:cNvPr>
          <p:cNvSpPr/>
          <p:nvPr/>
        </p:nvSpPr>
        <p:spPr>
          <a:xfrm>
            <a:off x="3527779" y="2087685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92F809F-77B6-814F-8548-BA7A6E7432F8}"/>
              </a:ext>
            </a:extLst>
          </p:cNvPr>
          <p:cNvSpPr txBox="1"/>
          <p:nvPr/>
        </p:nvSpPr>
        <p:spPr>
          <a:xfrm>
            <a:off x="3546067" y="213930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180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0AF62D4-75B9-384C-8B6A-0A5CECFF2220}"/>
              </a:ext>
            </a:extLst>
          </p:cNvPr>
          <p:cNvSpPr/>
          <p:nvPr/>
        </p:nvSpPr>
        <p:spPr>
          <a:xfrm>
            <a:off x="1680011" y="2087685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A8D0FA7-91EB-4341-AA01-73AE40BAB59B}"/>
              </a:ext>
            </a:extLst>
          </p:cNvPr>
          <p:cNvSpPr txBox="1"/>
          <p:nvPr/>
        </p:nvSpPr>
        <p:spPr>
          <a:xfrm>
            <a:off x="1698299" y="213930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240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CF9C326-38FC-CD4C-BF99-78ACBA9637D4}"/>
              </a:ext>
            </a:extLst>
          </p:cNvPr>
          <p:cNvSpPr/>
          <p:nvPr/>
        </p:nvSpPr>
        <p:spPr>
          <a:xfrm>
            <a:off x="2542788" y="4482402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2E451E4-F729-1746-BCAD-D3DBD524574D}"/>
              </a:ext>
            </a:extLst>
          </p:cNvPr>
          <p:cNvSpPr txBox="1"/>
          <p:nvPr/>
        </p:nvSpPr>
        <p:spPr>
          <a:xfrm>
            <a:off x="2561076" y="453402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373A2D6-57E6-1B4F-8613-C3B5D81BE4D0}"/>
              </a:ext>
            </a:extLst>
          </p:cNvPr>
          <p:cNvSpPr/>
          <p:nvPr/>
        </p:nvSpPr>
        <p:spPr>
          <a:xfrm>
            <a:off x="4238805" y="5402191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151B09D-29BC-C242-B148-F6BF846CC6C7}"/>
              </a:ext>
            </a:extLst>
          </p:cNvPr>
          <p:cNvSpPr txBox="1"/>
          <p:nvPr/>
        </p:nvSpPr>
        <p:spPr>
          <a:xfrm>
            <a:off x="4257093" y="545381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A899AAD-4045-FC4D-98BD-417F7ED3ECFE}"/>
              </a:ext>
            </a:extLst>
          </p:cNvPr>
          <p:cNvSpPr/>
          <p:nvPr/>
        </p:nvSpPr>
        <p:spPr>
          <a:xfrm>
            <a:off x="720727" y="5241532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ED09181-8792-0C4E-AEE2-AC77AE5AF80C}"/>
              </a:ext>
            </a:extLst>
          </p:cNvPr>
          <p:cNvSpPr txBox="1"/>
          <p:nvPr/>
        </p:nvSpPr>
        <p:spPr>
          <a:xfrm>
            <a:off x="739015" y="529315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1835AAC-83B4-CD4D-A0A0-A76323D5D3B6}"/>
              </a:ext>
            </a:extLst>
          </p:cNvPr>
          <p:cNvSpPr/>
          <p:nvPr/>
        </p:nvSpPr>
        <p:spPr>
          <a:xfrm>
            <a:off x="2820930" y="3705806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6D8C09A-E15B-3246-B974-3AC513ACA0A7}"/>
              </a:ext>
            </a:extLst>
          </p:cNvPr>
          <p:cNvSpPr txBox="1"/>
          <p:nvPr/>
        </p:nvSpPr>
        <p:spPr>
          <a:xfrm>
            <a:off x="2839218" y="375743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900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DB8D17E-DC97-BB4C-9CC6-10FD35FC3D06}"/>
              </a:ext>
            </a:extLst>
          </p:cNvPr>
          <p:cNvSpPr/>
          <p:nvPr/>
        </p:nvSpPr>
        <p:spPr>
          <a:xfrm>
            <a:off x="2065566" y="361331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849AA9D-F674-6644-AC3C-012AA2350297}"/>
              </a:ext>
            </a:extLst>
          </p:cNvPr>
          <p:cNvSpPr txBox="1"/>
          <p:nvPr/>
        </p:nvSpPr>
        <p:spPr>
          <a:xfrm>
            <a:off x="2083854" y="366493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600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2A8BE6A-6F3F-7145-9A08-BB043DEE16F5}"/>
              </a:ext>
            </a:extLst>
          </p:cNvPr>
          <p:cNvSpPr/>
          <p:nvPr/>
        </p:nvSpPr>
        <p:spPr>
          <a:xfrm>
            <a:off x="4635341" y="3469516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5C9C6BC-AF01-A44B-B023-3B9325794C8C}"/>
              </a:ext>
            </a:extLst>
          </p:cNvPr>
          <p:cNvSpPr txBox="1"/>
          <p:nvPr/>
        </p:nvSpPr>
        <p:spPr>
          <a:xfrm>
            <a:off x="4653629" y="352114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106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B6FCBE7-E405-C24B-982F-8A9AD1958DC6}"/>
              </a:ext>
            </a:extLst>
          </p:cNvPr>
          <p:cNvSpPr/>
          <p:nvPr/>
        </p:nvSpPr>
        <p:spPr>
          <a:xfrm>
            <a:off x="344896" y="3428644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C9D47DB-9F13-0F41-8B00-45D7D3995A53}"/>
              </a:ext>
            </a:extLst>
          </p:cNvPr>
          <p:cNvSpPr txBox="1"/>
          <p:nvPr/>
        </p:nvSpPr>
        <p:spPr>
          <a:xfrm>
            <a:off x="363184" y="34802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220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E8E5C7E-B508-3F45-B8D5-08E9A18918F3}"/>
              </a:ext>
            </a:extLst>
          </p:cNvPr>
          <p:cNvSpPr/>
          <p:nvPr/>
        </p:nvSpPr>
        <p:spPr>
          <a:xfrm>
            <a:off x="602336" y="2204659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1CCEC82-A1CF-8145-BCAC-59C357C89D44}"/>
              </a:ext>
            </a:extLst>
          </p:cNvPr>
          <p:cNvSpPr txBox="1"/>
          <p:nvPr/>
        </p:nvSpPr>
        <p:spPr>
          <a:xfrm>
            <a:off x="620624" y="225628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300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5A0611A-7B9A-B64B-A859-A3786C41B38D}"/>
              </a:ext>
            </a:extLst>
          </p:cNvPr>
          <p:cNvSpPr/>
          <p:nvPr/>
        </p:nvSpPr>
        <p:spPr>
          <a:xfrm>
            <a:off x="990939" y="33553"/>
            <a:ext cx="32263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Dot-to-Dot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5F1E9EA-4A98-A84C-BF8C-6C288A2EDC8D}"/>
              </a:ext>
            </a:extLst>
          </p:cNvPr>
          <p:cNvCxnSpPr/>
          <p:nvPr/>
        </p:nvCxnSpPr>
        <p:spPr>
          <a:xfrm>
            <a:off x="2568778" y="2023174"/>
            <a:ext cx="654292" cy="7870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541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point Star 6">
            <a:extLst>
              <a:ext uri="{FF2B5EF4-FFF2-40B4-BE49-F238E27FC236}">
                <a16:creationId xmlns:a16="http://schemas.microsoft.com/office/drawing/2014/main" id="{3D268BB4-EE96-5348-9EE0-1B2960A8BA8B}"/>
              </a:ext>
            </a:extLst>
          </p:cNvPr>
          <p:cNvSpPr/>
          <p:nvPr/>
        </p:nvSpPr>
        <p:spPr>
          <a:xfrm rot="3095994">
            <a:off x="773598" y="2054517"/>
            <a:ext cx="3821726" cy="3821726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2A41271-AC41-8B4E-A3A3-1E7054F27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808589"/>
              </p:ext>
            </p:extLst>
          </p:nvPr>
        </p:nvGraphicFramePr>
        <p:xfrm>
          <a:off x="5271956" y="169334"/>
          <a:ext cx="3679631" cy="6495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856">
                  <a:extLst>
                    <a:ext uri="{9D8B030D-6E8A-4147-A177-3AD203B41FA5}">
                      <a16:colId xmlns:a16="http://schemas.microsoft.com/office/drawing/2014/main" val="1276759894"/>
                    </a:ext>
                  </a:extLst>
                </a:gridCol>
                <a:gridCol w="2058408">
                  <a:extLst>
                    <a:ext uri="{9D8B030D-6E8A-4147-A177-3AD203B41FA5}">
                      <a16:colId xmlns:a16="http://schemas.microsoft.com/office/drawing/2014/main" val="1716030535"/>
                    </a:ext>
                  </a:extLst>
                </a:gridCol>
                <a:gridCol w="874367">
                  <a:extLst>
                    <a:ext uri="{9D8B030D-6E8A-4147-A177-3AD203B41FA5}">
                      <a16:colId xmlns:a16="http://schemas.microsoft.com/office/drawing/2014/main" val="802799056"/>
                    </a:ext>
                  </a:extLst>
                </a:gridCol>
              </a:tblGrid>
              <a:tr h="972723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Start at 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12596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175966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300%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9387702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Decrease by 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496227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Decrease by 95%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38429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398225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430841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Decrease by 80%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362639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19184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2503769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Increase by 60%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387978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150%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660650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300%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204108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Decrease by 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861645"/>
                  </a:ext>
                </a:extLst>
              </a:tr>
              <a:tr h="3944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Decrease by 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509086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76E5394B-4DAA-D348-887C-F2DC8A74142B}"/>
              </a:ext>
            </a:extLst>
          </p:cNvPr>
          <p:cNvSpPr/>
          <p:nvPr/>
        </p:nvSpPr>
        <p:spPr>
          <a:xfrm>
            <a:off x="575733" y="63458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Start at 150 then for each question find the percentage  of the previous answer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29DE8F-C5BC-9A4E-BD9B-A92A5CA2FCA3}"/>
              </a:ext>
            </a:extLst>
          </p:cNvPr>
          <p:cNvSpPr/>
          <p:nvPr/>
        </p:nvSpPr>
        <p:spPr>
          <a:xfrm>
            <a:off x="2552099" y="197155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460CB0-5190-4247-B6BA-9C6BEB61F8F2}"/>
              </a:ext>
            </a:extLst>
          </p:cNvPr>
          <p:cNvSpPr txBox="1"/>
          <p:nvPr/>
        </p:nvSpPr>
        <p:spPr>
          <a:xfrm>
            <a:off x="2570387" y="202317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160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9087545-C2B2-0E4F-98BF-082388B33A81}"/>
              </a:ext>
            </a:extLst>
          </p:cNvPr>
          <p:cNvSpPr/>
          <p:nvPr/>
        </p:nvSpPr>
        <p:spPr>
          <a:xfrm>
            <a:off x="3106111" y="270466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059744-62D8-2F4E-9E8B-6ADB3DDAD3AD}"/>
              </a:ext>
            </a:extLst>
          </p:cNvPr>
          <p:cNvSpPr txBox="1"/>
          <p:nvPr/>
        </p:nvSpPr>
        <p:spPr>
          <a:xfrm>
            <a:off x="3133543" y="275628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257BF54-A0D6-0A4A-AFBA-F512A233619B}"/>
              </a:ext>
            </a:extLst>
          </p:cNvPr>
          <p:cNvSpPr/>
          <p:nvPr/>
        </p:nvSpPr>
        <p:spPr>
          <a:xfrm>
            <a:off x="4048064" y="2713804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F924A3-7B6C-644E-9934-D5A43A503689}"/>
              </a:ext>
            </a:extLst>
          </p:cNvPr>
          <p:cNvSpPr txBox="1"/>
          <p:nvPr/>
        </p:nvSpPr>
        <p:spPr>
          <a:xfrm>
            <a:off x="4075496" y="276542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800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E1D9A0-B59D-E140-9C2F-38123DFBD4DA}"/>
              </a:ext>
            </a:extLst>
          </p:cNvPr>
          <p:cNvSpPr/>
          <p:nvPr/>
        </p:nvSpPr>
        <p:spPr>
          <a:xfrm>
            <a:off x="3856401" y="3599625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F93FEF-C031-6C48-A245-254475348F3A}"/>
              </a:ext>
            </a:extLst>
          </p:cNvPr>
          <p:cNvSpPr txBox="1"/>
          <p:nvPr/>
        </p:nvSpPr>
        <p:spPr>
          <a:xfrm>
            <a:off x="3874689" y="365124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640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545E5F9-AA06-6840-BDCF-C0CBE6460A82}"/>
              </a:ext>
            </a:extLst>
          </p:cNvPr>
          <p:cNvSpPr/>
          <p:nvPr/>
        </p:nvSpPr>
        <p:spPr>
          <a:xfrm>
            <a:off x="4421554" y="436469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587E6F-B250-A54E-8CDC-2AD1D356AC4D}"/>
              </a:ext>
            </a:extLst>
          </p:cNvPr>
          <p:cNvSpPr txBox="1"/>
          <p:nvPr/>
        </p:nvSpPr>
        <p:spPr>
          <a:xfrm>
            <a:off x="4448986" y="44254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D4BA11E-F1A3-E04F-A56A-08C79990B3C5}"/>
              </a:ext>
            </a:extLst>
          </p:cNvPr>
          <p:cNvSpPr/>
          <p:nvPr/>
        </p:nvSpPr>
        <p:spPr>
          <a:xfrm>
            <a:off x="3588539" y="4819911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CEA90E-F2C4-B04D-AC96-B5C9164FF548}"/>
              </a:ext>
            </a:extLst>
          </p:cNvPr>
          <p:cNvSpPr txBox="1"/>
          <p:nvPr/>
        </p:nvSpPr>
        <p:spPr>
          <a:xfrm>
            <a:off x="3588539" y="487153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140CA24-56C2-A542-A50C-F21DF2B0753F}"/>
              </a:ext>
            </a:extLst>
          </p:cNvPr>
          <p:cNvSpPr/>
          <p:nvPr/>
        </p:nvSpPr>
        <p:spPr>
          <a:xfrm>
            <a:off x="3336321" y="5700778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E09C51-1908-0244-AC5C-D81F8D2BD69B}"/>
              </a:ext>
            </a:extLst>
          </p:cNvPr>
          <p:cNvSpPr txBox="1"/>
          <p:nvPr/>
        </p:nvSpPr>
        <p:spPr>
          <a:xfrm>
            <a:off x="3372897" y="576154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DA06C6D-CEAC-754B-A3AB-08F901C32311}"/>
              </a:ext>
            </a:extLst>
          </p:cNvPr>
          <p:cNvSpPr/>
          <p:nvPr/>
        </p:nvSpPr>
        <p:spPr>
          <a:xfrm>
            <a:off x="2494613" y="5293156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654604-9852-9848-88B4-147682E016DF}"/>
              </a:ext>
            </a:extLst>
          </p:cNvPr>
          <p:cNvSpPr txBox="1"/>
          <p:nvPr/>
        </p:nvSpPr>
        <p:spPr>
          <a:xfrm>
            <a:off x="2494613" y="53539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C475862-8B09-064A-8ED6-F9EA285A4A29}"/>
              </a:ext>
            </a:extLst>
          </p:cNvPr>
          <p:cNvSpPr/>
          <p:nvPr/>
        </p:nvSpPr>
        <p:spPr>
          <a:xfrm>
            <a:off x="1648797" y="5700778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359397-E49A-194A-9F10-03946AB02752}"/>
              </a:ext>
            </a:extLst>
          </p:cNvPr>
          <p:cNvSpPr txBox="1"/>
          <p:nvPr/>
        </p:nvSpPr>
        <p:spPr>
          <a:xfrm>
            <a:off x="1657941" y="577069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5B1A3FD-CE2B-4441-96F1-63ABE1459BB1}"/>
              </a:ext>
            </a:extLst>
          </p:cNvPr>
          <p:cNvSpPr/>
          <p:nvPr/>
        </p:nvSpPr>
        <p:spPr>
          <a:xfrm>
            <a:off x="1421428" y="4797803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55171A-8BDC-264E-9D88-E83C0097DEF4}"/>
              </a:ext>
            </a:extLst>
          </p:cNvPr>
          <p:cNvSpPr txBox="1"/>
          <p:nvPr/>
        </p:nvSpPr>
        <p:spPr>
          <a:xfrm>
            <a:off x="1458004" y="485857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D9D585F-6297-2F49-B09B-18B8CD686FE8}"/>
              </a:ext>
            </a:extLst>
          </p:cNvPr>
          <p:cNvSpPr/>
          <p:nvPr/>
        </p:nvSpPr>
        <p:spPr>
          <a:xfrm>
            <a:off x="620732" y="4376847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CB68537-DEE7-4D49-9635-D28B5AAAA1D7}"/>
              </a:ext>
            </a:extLst>
          </p:cNvPr>
          <p:cNvSpPr txBox="1"/>
          <p:nvPr/>
        </p:nvSpPr>
        <p:spPr>
          <a:xfrm>
            <a:off x="620732" y="442847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A0E5E6A-7DF6-6841-B2EF-890A2B96D371}"/>
              </a:ext>
            </a:extLst>
          </p:cNvPr>
          <p:cNvSpPr/>
          <p:nvPr/>
        </p:nvSpPr>
        <p:spPr>
          <a:xfrm>
            <a:off x="1210689" y="3614766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8C4147-4270-EE43-9FF5-8B603D61B420}"/>
              </a:ext>
            </a:extLst>
          </p:cNvPr>
          <p:cNvSpPr txBox="1"/>
          <p:nvPr/>
        </p:nvSpPr>
        <p:spPr>
          <a:xfrm>
            <a:off x="1219833" y="367553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C765938-37B7-3F4F-9C0F-BC1D489B2F53}"/>
              </a:ext>
            </a:extLst>
          </p:cNvPr>
          <p:cNvSpPr/>
          <p:nvPr/>
        </p:nvSpPr>
        <p:spPr>
          <a:xfrm>
            <a:off x="997733" y="2749437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2963B6D-DB0A-044A-A4C2-DD65D8E5AB2A}"/>
              </a:ext>
            </a:extLst>
          </p:cNvPr>
          <p:cNvSpPr txBox="1"/>
          <p:nvPr/>
        </p:nvSpPr>
        <p:spPr>
          <a:xfrm>
            <a:off x="1006877" y="281020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400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081B9E8-EC4F-CC46-9EF3-9ACB8095B3E6}"/>
              </a:ext>
            </a:extLst>
          </p:cNvPr>
          <p:cNvSpPr/>
          <p:nvPr/>
        </p:nvSpPr>
        <p:spPr>
          <a:xfrm>
            <a:off x="1937253" y="2705030"/>
            <a:ext cx="167759" cy="16775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2EBA1B7-AC47-5F40-A2F8-E2AA76355301}"/>
              </a:ext>
            </a:extLst>
          </p:cNvPr>
          <p:cNvSpPr txBox="1"/>
          <p:nvPr/>
        </p:nvSpPr>
        <p:spPr>
          <a:xfrm>
            <a:off x="1964685" y="275665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320</a:t>
            </a:r>
          </a:p>
        </p:txBody>
      </p:sp>
    </p:spTree>
    <p:extLst>
      <p:ext uri="{BB962C8B-B14F-4D97-AF65-F5344CB8AC3E}">
        <p14:creationId xmlns:p14="http://schemas.microsoft.com/office/powerpoint/2010/main" val="3054032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2222</TotalTime>
  <Words>384</Words>
  <Application>Microsoft Macintosh PowerPoint</Application>
  <PresentationFormat>On-screen Show (4:3)</PresentationFormat>
  <Paragraphs>149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29</cp:revision>
  <dcterms:created xsi:type="dcterms:W3CDTF">2020-05-01T21:51:27Z</dcterms:created>
  <dcterms:modified xsi:type="dcterms:W3CDTF">2020-05-03T10:53:42Z</dcterms:modified>
</cp:coreProperties>
</file>